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 varScale="1">
        <p:scale>
          <a:sx n="50" d="100"/>
          <a:sy n="50" d="100"/>
        </p:scale>
        <p:origin x="-102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20647615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52623141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4127772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49045941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80699032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507434421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84005412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798877870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13953258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750994538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799095869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1"/>
            <a:ext cx="6553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ABF3-7308-47E3-941B-DE81809178D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C10B-62DD-487E-AD49-3C3B5BF9A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89161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/>
          <a:lstStyle/>
          <a:p>
            <a:r>
              <a:rPr lang="en-US" dirty="0" smtClean="0"/>
              <a:t>James 3:3–6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318" y="1066800"/>
            <a:ext cx="8153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If we put bits into the mouths of horses so that they obey us, we guide their whole bodies as well. Look at the ships also: though they are so large and are driven by strong winds, they are guided by a very small rudder wherever the will of the pilot directs. So also the tongue is a small member, yet it boasts of great things. How great a forest is set ablaze by such a small fire! And the tongue is a fire, a world of unrighteousness. The tongue is set among our members, staining the whole body, setting on fire the entire course of life, and set on fire by hell.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105317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2648843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2560721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Tongue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768"/>
              </a:spcBef>
            </a:pPr>
            <a:r>
              <a:rPr lang="en-US" dirty="0" smtClean="0"/>
              <a:t>The tongue is in control (vv. 3–5).</a:t>
            </a:r>
          </a:p>
          <a:p>
            <a:pPr>
              <a:lnSpc>
                <a:spcPct val="110000"/>
              </a:lnSpc>
              <a:spcBef>
                <a:spcPts val="768"/>
              </a:spcBef>
            </a:pPr>
            <a:r>
              <a:rPr lang="en-US" dirty="0" smtClean="0"/>
              <a:t>The tongue can do  damage (5–6).</a:t>
            </a:r>
          </a:p>
          <a:p>
            <a:pPr>
              <a:lnSpc>
                <a:spcPct val="110000"/>
              </a:lnSpc>
              <a:spcBef>
                <a:spcPts val="768"/>
              </a:spcBef>
            </a:pPr>
            <a:r>
              <a:rPr lang="en-US" dirty="0" smtClean="0"/>
              <a:t>The tongue can and </a:t>
            </a:r>
            <a:br>
              <a:rPr lang="en-US" dirty="0" smtClean="0"/>
            </a:br>
            <a:r>
              <a:rPr lang="en-US" dirty="0" smtClean="0"/>
              <a:t>must be tamed (1:26).</a:t>
            </a:r>
          </a:p>
          <a:p>
            <a:pPr>
              <a:lnSpc>
                <a:spcPct val="110000"/>
              </a:lnSpc>
              <a:spcBef>
                <a:spcPts val="768"/>
              </a:spcBef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6348911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Restless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Foolish talk and joking </a:t>
            </a:r>
            <a:br>
              <a:rPr lang="en-US" dirty="0" smtClean="0"/>
            </a:br>
            <a:r>
              <a:rPr lang="en-US" dirty="0" smtClean="0"/>
              <a:t>(Ephesians 5:4–5)</a:t>
            </a:r>
          </a:p>
          <a:p>
            <a:r>
              <a:rPr lang="en-US" dirty="0" smtClean="0"/>
              <a:t>Lying (Proverbs 6:16–19)</a:t>
            </a:r>
          </a:p>
          <a:p>
            <a:r>
              <a:rPr lang="en-US" dirty="0" smtClean="0"/>
              <a:t>General Negativity </a:t>
            </a:r>
            <a:br>
              <a:rPr lang="en-US" dirty="0" smtClean="0"/>
            </a:br>
            <a:r>
              <a:rPr lang="en-US" dirty="0" smtClean="0"/>
              <a:t>(Psalm 15:2–5)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6348911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Continual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Confessing and sharing Jesus as Lord (Romans 10:8–10)</a:t>
            </a:r>
          </a:p>
          <a:p>
            <a:r>
              <a:rPr lang="en-US" dirty="0" smtClean="0"/>
              <a:t>Talking to God in song and prayer (Colossians 3:15–16)</a:t>
            </a:r>
          </a:p>
          <a:p>
            <a:r>
              <a:rPr lang="en-US" dirty="0" smtClean="0"/>
              <a:t>Comforting and encouraging one another (Romans 12:14–16)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6348911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Taming the Tongue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God’s work to God</a:t>
            </a:r>
            <a:br>
              <a:rPr lang="en-US" dirty="0" smtClean="0"/>
            </a:br>
            <a:r>
              <a:rPr lang="en-US" dirty="0" smtClean="0"/>
              <a:t> (Romans 12:17–21)</a:t>
            </a:r>
          </a:p>
          <a:p>
            <a:r>
              <a:rPr lang="en-US" dirty="0" smtClean="0"/>
              <a:t>Focus on doing the good</a:t>
            </a:r>
            <a:br>
              <a:rPr lang="en-US" dirty="0" smtClean="0"/>
            </a:br>
            <a:r>
              <a:rPr lang="en-US" dirty="0" smtClean="0"/>
              <a:t> (James 1:19)</a:t>
            </a:r>
          </a:p>
          <a:p>
            <a:r>
              <a:rPr lang="en-US" dirty="0" smtClean="0"/>
              <a:t>Control and purify your heart (Proverbs 4:23)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6348911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4085416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204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James 3:3–6</vt:lpstr>
      <vt:lpstr>Slide 2</vt:lpstr>
      <vt:lpstr>Slide 3</vt:lpstr>
      <vt:lpstr>The Power of the Tongue</vt:lpstr>
      <vt:lpstr>The Restless Evil</vt:lpstr>
      <vt:lpstr>The Continual Good</vt:lpstr>
      <vt:lpstr>Taming the Tongue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3:3–6</dc:title>
  <dc:creator>Owner</dc:creator>
  <cp:lastModifiedBy>BoothRight</cp:lastModifiedBy>
  <cp:revision>10</cp:revision>
  <dcterms:created xsi:type="dcterms:W3CDTF">2012-07-06T13:42:31Z</dcterms:created>
  <dcterms:modified xsi:type="dcterms:W3CDTF">2012-07-09T21:17:38Z</dcterms:modified>
</cp:coreProperties>
</file>