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3FB-0007-5246-8FA1-7303B931DB4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B336-1D7B-E943-8834-DE516D271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3FB-0007-5246-8FA1-7303B931DB4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B336-1D7B-E943-8834-DE516D271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3FB-0007-5246-8FA1-7303B931DB4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B336-1D7B-E943-8834-DE516D271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3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3FB-0007-5246-8FA1-7303B931DB4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B336-1D7B-E943-8834-DE516D271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3FB-0007-5246-8FA1-7303B931DB4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B336-1D7B-E943-8834-DE516D271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3FB-0007-5246-8FA1-7303B931DB4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B336-1D7B-E943-8834-DE516D271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3FB-0007-5246-8FA1-7303B931DB4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B336-1D7B-E943-8834-DE516D271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3FB-0007-5246-8FA1-7303B931DB4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B336-1D7B-E943-8834-DE516D271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3FB-0007-5246-8FA1-7303B931DB4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B336-1D7B-E943-8834-DE516D271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3FB-0007-5246-8FA1-7303B931DB4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B336-1D7B-E943-8834-DE516D271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1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D3FB-0007-5246-8FA1-7303B931DB4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B336-1D7B-E943-8834-DE516D271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4D3FB-0007-5246-8FA1-7303B931DB4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3B336-1D7B-E943-8834-DE516D271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ign with white text hanging from a building&#10;&#10;Description automatically generated">
            <a:extLst>
              <a:ext uri="{FF2B5EF4-FFF2-40B4-BE49-F238E27FC236}">
                <a16:creationId xmlns:a16="http://schemas.microsoft.com/office/drawing/2014/main" id="{79D1C779-B24C-9E40-AF10-38CEC70F4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95D2E750-8248-FD46-89B1-A7B8B4FA2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1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wich sitting on top of a table&#10;&#10;Description automatically generated">
            <a:extLst>
              <a:ext uri="{FF2B5EF4-FFF2-40B4-BE49-F238E27FC236}">
                <a16:creationId xmlns:a16="http://schemas.microsoft.com/office/drawing/2014/main" id="{B11013F3-4BD2-C041-8C73-104C6547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wich sitting on top of a table&#10;&#10;Description automatically generated">
            <a:extLst>
              <a:ext uri="{FF2B5EF4-FFF2-40B4-BE49-F238E27FC236}">
                <a16:creationId xmlns:a16="http://schemas.microsoft.com/office/drawing/2014/main" id="{50ECEDD0-E61E-1C4B-981A-BF36D0EFB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white&#10;&#10;Description automatically generated">
            <a:extLst>
              <a:ext uri="{FF2B5EF4-FFF2-40B4-BE49-F238E27FC236}">
                <a16:creationId xmlns:a16="http://schemas.microsoft.com/office/drawing/2014/main" id="{35BD1335-371B-4F4D-8400-CB3F10B3E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1F76F888-5ECB-E645-87CD-F2B44300E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man, black, woman&#10;&#10;Description automatically generated">
            <a:extLst>
              <a:ext uri="{FF2B5EF4-FFF2-40B4-BE49-F238E27FC236}">
                <a16:creationId xmlns:a16="http://schemas.microsoft.com/office/drawing/2014/main" id="{DEBE4B1D-1317-F34F-8378-4C0B05C61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in front of a sunset&#10;&#10;Description automatically generated">
            <a:extLst>
              <a:ext uri="{FF2B5EF4-FFF2-40B4-BE49-F238E27FC236}">
                <a16:creationId xmlns:a16="http://schemas.microsoft.com/office/drawing/2014/main" id="{D46337A2-098A-F84D-B8DC-AFAAC2013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7C0F536-D7DC-7E41-9C49-F71051EF4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0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4D34186-6BD1-4A40-AEAD-219A215D4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E42E5B6-0C95-CA40-ABE4-DA743A576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0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table&#10;&#10;Description automatically generated">
            <a:extLst>
              <a:ext uri="{FF2B5EF4-FFF2-40B4-BE49-F238E27FC236}">
                <a16:creationId xmlns:a16="http://schemas.microsoft.com/office/drawing/2014/main" id="{802B29FB-C261-0740-8D5E-4FEF6FDA3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9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540CEF0-1C82-6440-A413-54DD0B902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9D3994C-69B7-F54F-B038-8BBC0CDB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7FBE14-C7EE-384B-8404-B8BBCE357B9E}"/>
              </a:ext>
            </a:extLst>
          </p:cNvPr>
          <p:cNvSpPr/>
          <p:nvPr/>
        </p:nvSpPr>
        <p:spPr>
          <a:xfrm>
            <a:off x="0" y="3150704"/>
            <a:ext cx="9144000" cy="3707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photo, man&#10;&#10;Description automatically generated">
            <a:extLst>
              <a:ext uri="{FF2B5EF4-FFF2-40B4-BE49-F238E27FC236}">
                <a16:creationId xmlns:a16="http://schemas.microsoft.com/office/drawing/2014/main" id="{CEA8FAF7-E627-6C43-A8B6-A4BAA1CBB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holding, photo&#10;&#10;Description automatically generated">
            <a:extLst>
              <a:ext uri="{FF2B5EF4-FFF2-40B4-BE49-F238E27FC236}">
                <a16:creationId xmlns:a16="http://schemas.microsoft.com/office/drawing/2014/main" id="{91F068E9-BE9A-4541-ADA6-F37A4AA34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0E5F4FD5-F14B-C341-AB23-007203F51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480CDD4D-6F28-3C4D-971F-4D349AAC8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A44150CE-E448-B847-9C9E-855F7F91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3</cp:revision>
  <dcterms:created xsi:type="dcterms:W3CDTF">2020-01-09T20:01:52Z</dcterms:created>
  <dcterms:modified xsi:type="dcterms:W3CDTF">2020-01-12T15:56:43Z</dcterms:modified>
</cp:coreProperties>
</file>