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480D6-D163-E94C-A040-95057F654AA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8011D-6560-4B49-9DAC-32F4696E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EE36D064-2353-F34A-82FC-8764EA40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dark, front, black&#10;&#10;Description automatically generated">
            <a:extLst>
              <a:ext uri="{FF2B5EF4-FFF2-40B4-BE49-F238E27FC236}">
                <a16:creationId xmlns:a16="http://schemas.microsoft.com/office/drawing/2014/main" id="{DC9FCADC-F1A3-7B4E-AD7E-03177B2B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ttle, photo, black, man&#10;&#10;Description automatically generated">
            <a:extLst>
              <a:ext uri="{FF2B5EF4-FFF2-40B4-BE49-F238E27FC236}">
                <a16:creationId xmlns:a16="http://schemas.microsoft.com/office/drawing/2014/main" id="{BA5DF6F9-219A-0346-ABAC-85FA5871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5ED9136-D882-5F4C-B56E-8968E451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dark room with a mountain in the background&#10;&#10;Description automatically generated">
            <a:extLst>
              <a:ext uri="{FF2B5EF4-FFF2-40B4-BE49-F238E27FC236}">
                <a16:creationId xmlns:a16="http://schemas.microsoft.com/office/drawing/2014/main" id="{5AA13DF6-527A-E24D-BD6A-7A2B62BF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4B975084-8D6A-A246-946E-E3D65C273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dark, front, black&#10;&#10;Description automatically generated">
            <a:extLst>
              <a:ext uri="{FF2B5EF4-FFF2-40B4-BE49-F238E27FC236}">
                <a16:creationId xmlns:a16="http://schemas.microsoft.com/office/drawing/2014/main" id="{E606C2DC-8439-F141-A9D3-98EBB728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BE5FC55B-53BF-254B-BA58-04289AE61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a mountain in the background&#10;&#10;Description automatically generated">
            <a:extLst>
              <a:ext uri="{FF2B5EF4-FFF2-40B4-BE49-F238E27FC236}">
                <a16:creationId xmlns:a16="http://schemas.microsoft.com/office/drawing/2014/main" id="{8D3B8846-7FC7-E149-A385-3E6C1D2FD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cat sitting on a white surface&#10;&#10;Description automatically generated">
            <a:extLst>
              <a:ext uri="{FF2B5EF4-FFF2-40B4-BE49-F238E27FC236}">
                <a16:creationId xmlns:a16="http://schemas.microsoft.com/office/drawing/2014/main" id="{5E291EF0-70DB-DE4B-98B9-1EDB3D24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black, standing, man&#10;&#10;Description automatically generated">
            <a:extLst>
              <a:ext uri="{FF2B5EF4-FFF2-40B4-BE49-F238E27FC236}">
                <a16:creationId xmlns:a16="http://schemas.microsoft.com/office/drawing/2014/main" id="{CE1B6787-5A23-344E-BCD7-B518748A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&#10;&#10;Description automatically generated">
            <a:extLst>
              <a:ext uri="{FF2B5EF4-FFF2-40B4-BE49-F238E27FC236}">
                <a16:creationId xmlns:a16="http://schemas.microsoft.com/office/drawing/2014/main" id="{07DBCDB9-1724-414B-8262-4F78E928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585DEB0-E20E-4C4A-B17A-B974F497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1</cp:revision>
  <dcterms:created xsi:type="dcterms:W3CDTF">2020-01-10T20:09:47Z</dcterms:created>
  <dcterms:modified xsi:type="dcterms:W3CDTF">2020-01-12T15:56:23Z</dcterms:modified>
</cp:coreProperties>
</file>