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8"/>
    <p:restoredTop sz="94700"/>
  </p:normalViewPr>
  <p:slideViewPr>
    <p:cSldViewPr snapToGrid="0" snapToObjects="1">
      <p:cViewPr varScale="1">
        <p:scale>
          <a:sx n="99" d="100"/>
          <a:sy n="99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09BD-1C70-7446-A816-E11F56746A2D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7FE6-C506-084F-807C-9B926AB2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BF60-81B7-45AE-B7E8-07DF9A0B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Hebrews 12:7-11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1700-4E09-4C19-B30B-785E8E43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is for discipline that you have to endure. God is treating you as sons. For what son is there whom his father does not discipline?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are left without discipline, in which all have participated, then you are illegitimate children and not sons.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Besides this, we have had earthly fathers who disciplined us and we respected them. Shall we not much more be subject to the Father of spirits and live?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they disciplined us for a short time as it seemed best to them, but he disciplines us for our good, that we may share his holiness.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moment all discipline seems painful rather than pleasant, but later it yields the peaceful fruit of righteousness to those who have been trained by it.</a:t>
            </a:r>
          </a:p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Therefore lift your drooping hands and strengthen your weak knees,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5D455A-FAFC-A345-94E4-C35C6CC2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F5615D-0186-514B-B779-8C679A56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11D-5B12-6745-B8D0-45DAC04B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4C3D4B-7F02-114E-8E95-8CA75BE2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83F7805-F846-4F48-9617-3834FC82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loudy sky&#10;&#10;Description automatically generated">
            <a:extLst>
              <a:ext uri="{FF2B5EF4-FFF2-40B4-BE49-F238E27FC236}">
                <a16:creationId xmlns:a16="http://schemas.microsoft.com/office/drawing/2014/main" id="{AC44C0F4-BEBF-4E4C-81DA-79154EFB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dark cloudy sky&#10;&#10;Description automatically generated">
            <a:extLst>
              <a:ext uri="{FF2B5EF4-FFF2-40B4-BE49-F238E27FC236}">
                <a16:creationId xmlns:a16="http://schemas.microsoft.com/office/drawing/2014/main" id="{E5D8E8F2-30BF-DC4E-A9FC-2C2581EA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B428160-566F-C64A-AA16-894086A9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tting&#10;&#10;Description automatically generated">
            <a:extLst>
              <a:ext uri="{FF2B5EF4-FFF2-40B4-BE49-F238E27FC236}">
                <a16:creationId xmlns:a16="http://schemas.microsoft.com/office/drawing/2014/main" id="{16503F4C-19D3-F943-855C-C9F110BA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tree, white&#10;&#10;Description automatically generated">
            <a:extLst>
              <a:ext uri="{FF2B5EF4-FFF2-40B4-BE49-F238E27FC236}">
                <a16:creationId xmlns:a16="http://schemas.microsoft.com/office/drawing/2014/main" id="{B24CEA0C-206B-DC49-B777-FE7153E8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64A0DB-AB1D-954F-989E-6DBCE339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1F77759A-FFC7-AF48-991D-9549340E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A5A6F34-62C6-7047-970C-4E9A18FD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green, man&#10;&#10;Description automatically generated">
            <a:extLst>
              <a:ext uri="{FF2B5EF4-FFF2-40B4-BE49-F238E27FC236}">
                <a16:creationId xmlns:a16="http://schemas.microsoft.com/office/drawing/2014/main" id="{A4F67530-B41A-AF46-A6A5-50E06E6C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53E71C-F65D-6442-8800-67B31416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163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Hebrews 12:7-11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WILL</dc:title>
  <dc:creator>Ryan Goodwin</dc:creator>
  <cp:lastModifiedBy>EastShelby</cp:lastModifiedBy>
  <cp:revision>10</cp:revision>
  <dcterms:created xsi:type="dcterms:W3CDTF">2016-11-28T18:13:36Z</dcterms:created>
  <dcterms:modified xsi:type="dcterms:W3CDTF">2019-12-08T18:09:27Z</dcterms:modified>
</cp:coreProperties>
</file>