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90"/>
    <p:restoredTop sz="94694"/>
  </p:normalViewPr>
  <p:slideViewPr>
    <p:cSldViewPr snapToGrid="0" snapToObjects="1">
      <p:cViewPr varScale="1">
        <p:scale>
          <a:sx n="105" d="100"/>
          <a:sy n="105" d="100"/>
        </p:scale>
        <p:origin x="120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D9DF4-294A-C04B-A7CD-126C5090FCAE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80140-867F-5443-9429-697727114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953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D9DF4-294A-C04B-A7CD-126C5090FCAE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80140-867F-5443-9429-697727114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888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D9DF4-294A-C04B-A7CD-126C5090FCAE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80140-867F-5443-9429-697727114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895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D9DF4-294A-C04B-A7CD-126C5090FCAE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80140-867F-5443-9429-697727114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118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D9DF4-294A-C04B-A7CD-126C5090FCAE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80140-867F-5443-9429-697727114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803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D9DF4-294A-C04B-A7CD-126C5090FCAE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80140-867F-5443-9429-697727114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880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D9DF4-294A-C04B-A7CD-126C5090FCAE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80140-867F-5443-9429-697727114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747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D9DF4-294A-C04B-A7CD-126C5090FCAE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80140-867F-5443-9429-697727114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40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D9DF4-294A-C04B-A7CD-126C5090FCAE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80140-867F-5443-9429-697727114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854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D9DF4-294A-C04B-A7CD-126C5090FCAE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80140-867F-5443-9429-697727114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172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D9DF4-294A-C04B-A7CD-126C5090FCAE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80140-867F-5443-9429-697727114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818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D9DF4-294A-C04B-A7CD-126C5090FCAE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C80140-867F-5443-9429-697727114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828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outdoor, sitting, cloudy, man&#10;&#10;Description automatically generated">
            <a:extLst>
              <a:ext uri="{FF2B5EF4-FFF2-40B4-BE49-F238E27FC236}">
                <a16:creationId xmlns:a16="http://schemas.microsoft.com/office/drawing/2014/main" id="{F54357BF-07FE-EF47-8F8E-3BEB2C2398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433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hain link fence&#10;&#10;Description automatically generated">
            <a:extLst>
              <a:ext uri="{FF2B5EF4-FFF2-40B4-BE49-F238E27FC236}">
                <a16:creationId xmlns:a16="http://schemas.microsoft.com/office/drawing/2014/main" id="{0747F025-0DDE-6341-AF98-247189B1B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105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8D60AF7F-FD20-D849-ABB0-318474E3DB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561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text on a black surface&#10;&#10;Description automatically generated">
            <a:extLst>
              <a:ext uri="{FF2B5EF4-FFF2-40B4-BE49-F238E27FC236}">
                <a16:creationId xmlns:a16="http://schemas.microsoft.com/office/drawing/2014/main" id="{3149878C-8DF4-7A43-A01B-40CEEBD3EB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002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ign on a cloudy day&#10;&#10;Description automatically generated">
            <a:extLst>
              <a:ext uri="{FF2B5EF4-FFF2-40B4-BE49-F238E27FC236}">
                <a16:creationId xmlns:a16="http://schemas.microsoft.com/office/drawing/2014/main" id="{4405BC05-6880-104A-B728-5C02CCEA1A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125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1C83E834-A7C3-884A-B309-7FF6CF2330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709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text on a white surface&#10;&#10;Description automatically generated">
            <a:extLst>
              <a:ext uri="{FF2B5EF4-FFF2-40B4-BE49-F238E27FC236}">
                <a16:creationId xmlns:a16="http://schemas.microsoft.com/office/drawing/2014/main" id="{CFA4323D-0422-A844-A1DE-8FF7E6C895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82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newspaper&#10;&#10;Description automatically generated">
            <a:extLst>
              <a:ext uri="{FF2B5EF4-FFF2-40B4-BE49-F238E27FC236}">
                <a16:creationId xmlns:a16="http://schemas.microsoft.com/office/drawing/2014/main" id="{B28544E0-1FC2-F743-B8E0-80E80E26E1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089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text&#10;&#10;Description automatically generated">
            <a:extLst>
              <a:ext uri="{FF2B5EF4-FFF2-40B4-BE49-F238E27FC236}">
                <a16:creationId xmlns:a16="http://schemas.microsoft.com/office/drawing/2014/main" id="{467AE5F6-7F7F-BB40-8CDA-5E7F1302F8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149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4DFFE944-9D1B-9F4F-90F9-AB877BE557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643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newspaper&#10;&#10;Description automatically generated">
            <a:extLst>
              <a:ext uri="{FF2B5EF4-FFF2-40B4-BE49-F238E27FC236}">
                <a16:creationId xmlns:a16="http://schemas.microsoft.com/office/drawing/2014/main" id="{414B288C-F440-8F4F-A31C-B6F9032D0A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715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ign on a cloudy day&#10;&#10;Description automatically generated">
            <a:extLst>
              <a:ext uri="{FF2B5EF4-FFF2-40B4-BE49-F238E27FC236}">
                <a16:creationId xmlns:a16="http://schemas.microsoft.com/office/drawing/2014/main" id="{8DCD002E-B2CD-8141-A71E-31D57856C9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344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sitting, black, bed&#10;&#10;Description automatically generated">
            <a:extLst>
              <a:ext uri="{FF2B5EF4-FFF2-40B4-BE49-F238E27FC236}">
                <a16:creationId xmlns:a16="http://schemas.microsoft.com/office/drawing/2014/main" id="{9DA63FF1-75AB-264F-92C3-312078B1A5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28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sign with white text&#10;&#10;Description automatically generated">
            <a:extLst>
              <a:ext uri="{FF2B5EF4-FFF2-40B4-BE49-F238E27FC236}">
                <a16:creationId xmlns:a16="http://schemas.microsoft.com/office/drawing/2014/main" id="{B902ACC7-460E-B447-988E-C1A724FC80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979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and silver text&#10;&#10;Description automatically generated">
            <a:extLst>
              <a:ext uri="{FF2B5EF4-FFF2-40B4-BE49-F238E27FC236}">
                <a16:creationId xmlns:a16="http://schemas.microsoft.com/office/drawing/2014/main" id="{54D7D9BE-5DED-A94E-A015-F5C700864E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695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3D14AB98-1581-4E4D-B40B-BAEB60C49B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401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</TotalTime>
  <Words>0</Words>
  <Application>Microsoft Office PowerPoint</Application>
  <PresentationFormat>On-screen Show (4:3)</PresentationFormat>
  <Paragraphs>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 Goodwin</dc:creator>
  <cp:lastModifiedBy>EastShelby</cp:lastModifiedBy>
  <cp:revision>1</cp:revision>
  <dcterms:created xsi:type="dcterms:W3CDTF">2019-11-06T19:21:52Z</dcterms:created>
  <dcterms:modified xsi:type="dcterms:W3CDTF">2019-11-10T15:19:19Z</dcterms:modified>
</cp:coreProperties>
</file>