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5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361E-72F0-7348-9DC0-E7A9179ED3F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510E-35F4-534C-9520-F0F946333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B56A-69AF-4A01-A098-D86B068E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Acts 14:15-17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036EF-C088-452C-8CE1-2B97BB9F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“Men, why are you doing these things? We also are men, of like nature with you, and we bring you good news, that you should turn from these vain things to a living God, who made the heaven and the earth and the sea and all that is in them.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past generations he allowed all the nations to walk in their own ways.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Yet he did not leave himself without witness, for he did good by giving you rains from heaven and fruitful seasons, satisfying your hearts with food and gladness.”</a:t>
            </a:r>
          </a:p>
        </p:txBody>
      </p:sp>
    </p:spTree>
    <p:extLst>
      <p:ext uri="{BB962C8B-B14F-4D97-AF65-F5344CB8AC3E}">
        <p14:creationId xmlns:p14="http://schemas.microsoft.com/office/powerpoint/2010/main" val="23895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DBBD48A-ED7B-C642-BCE4-DB3167DD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computer&#10;&#10;Description automatically generated">
            <a:extLst>
              <a:ext uri="{FF2B5EF4-FFF2-40B4-BE49-F238E27FC236}">
                <a16:creationId xmlns:a16="http://schemas.microsoft.com/office/drawing/2014/main" id="{0A6DD4B6-F7EE-9840-819A-0956A131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, sign, meter&#10;&#10;Description automatically generated">
            <a:extLst>
              <a:ext uri="{FF2B5EF4-FFF2-40B4-BE49-F238E27FC236}">
                <a16:creationId xmlns:a16="http://schemas.microsoft.com/office/drawing/2014/main" id="{4580A426-5A5F-9245-8680-5EE7A0FFD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photo, monitor, white&#10;&#10;Description automatically generated">
            <a:extLst>
              <a:ext uri="{FF2B5EF4-FFF2-40B4-BE49-F238E27FC236}">
                <a16:creationId xmlns:a16="http://schemas.microsoft.com/office/drawing/2014/main" id="{58FC5CCC-A77B-3F44-BDD0-8FD66FEB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d, clock&#10;&#10;Description automatically generated">
            <a:extLst>
              <a:ext uri="{FF2B5EF4-FFF2-40B4-BE49-F238E27FC236}">
                <a16:creationId xmlns:a16="http://schemas.microsoft.com/office/drawing/2014/main" id="{F405AB66-367A-864E-90DE-4DBB1D06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white, table, man&#10;&#10;Description automatically generated">
            <a:extLst>
              <a:ext uri="{FF2B5EF4-FFF2-40B4-BE49-F238E27FC236}">
                <a16:creationId xmlns:a16="http://schemas.microsoft.com/office/drawing/2014/main" id="{E4B1B671-F586-084F-B650-0BBD7347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C97343E-3353-DA44-BD10-006781B8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19EE90B-581F-D946-8838-EC82E0C7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eter&#10;&#10;Description automatically generated">
            <a:extLst>
              <a:ext uri="{FF2B5EF4-FFF2-40B4-BE49-F238E27FC236}">
                <a16:creationId xmlns:a16="http://schemas.microsoft.com/office/drawing/2014/main" id="{325F17C4-B2EB-D346-845E-9794E391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F296CE80-B445-0D40-A7CF-062DB8EE0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6D2A00F-1ECB-F849-B6B8-B6A3A25A3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AE52FC4-C30B-E249-A339-411502C0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sitting, white&#10;&#10;Description automatically generated">
            <a:extLst>
              <a:ext uri="{FF2B5EF4-FFF2-40B4-BE49-F238E27FC236}">
                <a16:creationId xmlns:a16="http://schemas.microsoft.com/office/drawing/2014/main" id="{548561AD-65B3-7441-A06E-82AAC5F19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0F99FF23-1B8F-B840-AD72-0406FE9C1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958240E-6841-AB40-A982-476CCF4E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77227B4-6DE5-EF4D-A9C9-CBC322719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8B98DB12-317A-5B45-827A-684356A1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031BF134-BFB7-AD46-8CA4-A053064F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BFB283D-60C4-C84F-8425-23A951E90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B402F787-4B05-CB4F-9994-52F026DD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3A4BB6C-EE7A-4243-A504-D0048C0A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F084C81-39D7-CC41-A689-83B4D272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113</Words>
  <Application>Microsoft Office PowerPoint</Application>
  <PresentationFormat>On-screen Show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Acts 14:15-17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2019-11-01T17:30:55Z</dcterms:created>
  <dcterms:modified xsi:type="dcterms:W3CDTF">2019-11-03T15:54:13Z</dcterms:modified>
</cp:coreProperties>
</file>