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4" r:id="rId2"/>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2931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52"/>
    <p:restoredTop sz="94694"/>
  </p:normalViewPr>
  <p:slideViewPr>
    <p:cSldViewPr snapToGrid="0" snapToObjects="1">
      <p:cViewPr varScale="1">
        <p:scale>
          <a:sx n="107" d="100"/>
          <a:sy n="107" d="100"/>
        </p:scale>
        <p:origin x="1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6D48FD-7DE5-7645-9E9C-FD8F5DE252D3}"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D0D9E-F28B-1F46-994A-07191F64A678}" type="slidenum">
              <a:rPr lang="en-US" smtClean="0"/>
              <a:t>‹#›</a:t>
            </a:fld>
            <a:endParaRPr lang="en-US"/>
          </a:p>
        </p:txBody>
      </p:sp>
    </p:spTree>
    <p:extLst>
      <p:ext uri="{BB962C8B-B14F-4D97-AF65-F5344CB8AC3E}">
        <p14:creationId xmlns:p14="http://schemas.microsoft.com/office/powerpoint/2010/main" val="16035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6D48FD-7DE5-7645-9E9C-FD8F5DE252D3}"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D0D9E-F28B-1F46-994A-07191F64A678}" type="slidenum">
              <a:rPr lang="en-US" smtClean="0"/>
              <a:t>‹#›</a:t>
            </a:fld>
            <a:endParaRPr lang="en-US"/>
          </a:p>
        </p:txBody>
      </p:sp>
    </p:spTree>
    <p:extLst>
      <p:ext uri="{BB962C8B-B14F-4D97-AF65-F5344CB8AC3E}">
        <p14:creationId xmlns:p14="http://schemas.microsoft.com/office/powerpoint/2010/main" val="1615526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6D48FD-7DE5-7645-9E9C-FD8F5DE252D3}"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D0D9E-F28B-1F46-994A-07191F64A678}" type="slidenum">
              <a:rPr lang="en-US" smtClean="0"/>
              <a:t>‹#›</a:t>
            </a:fld>
            <a:endParaRPr lang="en-US"/>
          </a:p>
        </p:txBody>
      </p:sp>
    </p:spTree>
    <p:extLst>
      <p:ext uri="{BB962C8B-B14F-4D97-AF65-F5344CB8AC3E}">
        <p14:creationId xmlns:p14="http://schemas.microsoft.com/office/powerpoint/2010/main" val="4278651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6D48FD-7DE5-7645-9E9C-FD8F5DE252D3}"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D0D9E-F28B-1F46-994A-07191F64A678}" type="slidenum">
              <a:rPr lang="en-US" smtClean="0"/>
              <a:t>‹#›</a:t>
            </a:fld>
            <a:endParaRPr lang="en-US"/>
          </a:p>
        </p:txBody>
      </p:sp>
    </p:spTree>
    <p:extLst>
      <p:ext uri="{BB962C8B-B14F-4D97-AF65-F5344CB8AC3E}">
        <p14:creationId xmlns:p14="http://schemas.microsoft.com/office/powerpoint/2010/main" val="4178498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6D48FD-7DE5-7645-9E9C-FD8F5DE252D3}"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D0D9E-F28B-1F46-994A-07191F64A678}" type="slidenum">
              <a:rPr lang="en-US" smtClean="0"/>
              <a:t>‹#›</a:t>
            </a:fld>
            <a:endParaRPr lang="en-US"/>
          </a:p>
        </p:txBody>
      </p:sp>
    </p:spTree>
    <p:extLst>
      <p:ext uri="{BB962C8B-B14F-4D97-AF65-F5344CB8AC3E}">
        <p14:creationId xmlns:p14="http://schemas.microsoft.com/office/powerpoint/2010/main" val="2508547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6D48FD-7DE5-7645-9E9C-FD8F5DE252D3}" type="datetimeFigureOut">
              <a:rPr lang="en-US" smtClean="0"/>
              <a:t>10/27/2019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7D0D9E-F28B-1F46-994A-07191F64A678}" type="slidenum">
              <a:rPr lang="en-US" smtClean="0"/>
              <a:t>‹#›</a:t>
            </a:fld>
            <a:endParaRPr lang="en-US"/>
          </a:p>
        </p:txBody>
      </p:sp>
    </p:spTree>
    <p:extLst>
      <p:ext uri="{BB962C8B-B14F-4D97-AF65-F5344CB8AC3E}">
        <p14:creationId xmlns:p14="http://schemas.microsoft.com/office/powerpoint/2010/main" val="3589010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6D48FD-7DE5-7645-9E9C-FD8F5DE252D3}" type="datetimeFigureOut">
              <a:rPr lang="en-US" smtClean="0"/>
              <a:t>10/27/2019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7D0D9E-F28B-1F46-994A-07191F64A678}" type="slidenum">
              <a:rPr lang="en-US" smtClean="0"/>
              <a:t>‹#›</a:t>
            </a:fld>
            <a:endParaRPr lang="en-US"/>
          </a:p>
        </p:txBody>
      </p:sp>
    </p:spTree>
    <p:extLst>
      <p:ext uri="{BB962C8B-B14F-4D97-AF65-F5344CB8AC3E}">
        <p14:creationId xmlns:p14="http://schemas.microsoft.com/office/powerpoint/2010/main" val="1658541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6D48FD-7DE5-7645-9E9C-FD8F5DE252D3}" type="datetimeFigureOut">
              <a:rPr lang="en-US" smtClean="0"/>
              <a:t>10/27/2019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7D0D9E-F28B-1F46-994A-07191F64A678}" type="slidenum">
              <a:rPr lang="en-US" smtClean="0"/>
              <a:t>‹#›</a:t>
            </a:fld>
            <a:endParaRPr lang="en-US"/>
          </a:p>
        </p:txBody>
      </p:sp>
    </p:spTree>
    <p:extLst>
      <p:ext uri="{BB962C8B-B14F-4D97-AF65-F5344CB8AC3E}">
        <p14:creationId xmlns:p14="http://schemas.microsoft.com/office/powerpoint/2010/main" val="3413985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6D48FD-7DE5-7645-9E9C-FD8F5DE252D3}" type="datetimeFigureOut">
              <a:rPr lang="en-US" smtClean="0"/>
              <a:t>10/27/2019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7D0D9E-F28B-1F46-994A-07191F64A678}" type="slidenum">
              <a:rPr lang="en-US" smtClean="0"/>
              <a:t>‹#›</a:t>
            </a:fld>
            <a:endParaRPr lang="en-US"/>
          </a:p>
        </p:txBody>
      </p:sp>
    </p:spTree>
    <p:extLst>
      <p:ext uri="{BB962C8B-B14F-4D97-AF65-F5344CB8AC3E}">
        <p14:creationId xmlns:p14="http://schemas.microsoft.com/office/powerpoint/2010/main" val="2786144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56D48FD-7DE5-7645-9E9C-FD8F5DE252D3}" type="datetimeFigureOut">
              <a:rPr lang="en-US" smtClean="0"/>
              <a:t>10/27/2019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7D0D9E-F28B-1F46-994A-07191F64A678}" type="slidenum">
              <a:rPr lang="en-US" smtClean="0"/>
              <a:t>‹#›</a:t>
            </a:fld>
            <a:endParaRPr lang="en-US"/>
          </a:p>
        </p:txBody>
      </p:sp>
    </p:spTree>
    <p:extLst>
      <p:ext uri="{BB962C8B-B14F-4D97-AF65-F5344CB8AC3E}">
        <p14:creationId xmlns:p14="http://schemas.microsoft.com/office/powerpoint/2010/main" val="201570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56D48FD-7DE5-7645-9E9C-FD8F5DE252D3}" type="datetimeFigureOut">
              <a:rPr lang="en-US" smtClean="0"/>
              <a:t>10/27/2019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7D0D9E-F28B-1F46-994A-07191F64A678}" type="slidenum">
              <a:rPr lang="en-US" smtClean="0"/>
              <a:t>‹#›</a:t>
            </a:fld>
            <a:endParaRPr lang="en-US"/>
          </a:p>
        </p:txBody>
      </p:sp>
    </p:spTree>
    <p:extLst>
      <p:ext uri="{BB962C8B-B14F-4D97-AF65-F5344CB8AC3E}">
        <p14:creationId xmlns:p14="http://schemas.microsoft.com/office/powerpoint/2010/main" val="300900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6D48FD-7DE5-7645-9E9C-FD8F5DE252D3}" type="datetimeFigureOut">
              <a:rPr lang="en-US" smtClean="0"/>
              <a:t>10/27/2019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7D0D9E-F28B-1F46-994A-07191F64A678}" type="slidenum">
              <a:rPr lang="en-US" smtClean="0"/>
              <a:t>‹#›</a:t>
            </a:fld>
            <a:endParaRPr lang="en-US"/>
          </a:p>
        </p:txBody>
      </p:sp>
    </p:spTree>
    <p:extLst>
      <p:ext uri="{BB962C8B-B14F-4D97-AF65-F5344CB8AC3E}">
        <p14:creationId xmlns:p14="http://schemas.microsoft.com/office/powerpoint/2010/main" val="31266562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870DF-2F39-4732-8C2D-BC2BD22737DC}"/>
              </a:ext>
            </a:extLst>
          </p:cNvPr>
          <p:cNvSpPr>
            <a:spLocks noGrp="1"/>
          </p:cNvSpPr>
          <p:nvPr>
            <p:ph type="title"/>
          </p:nvPr>
        </p:nvSpPr>
        <p:spPr/>
        <p:txBody>
          <a:bodyPr>
            <a:normAutofit/>
          </a:bodyPr>
          <a:lstStyle/>
          <a:p>
            <a:pPr algn="ctr"/>
            <a:r>
              <a:rPr lang="en-US" sz="4000" b="1" dirty="0">
                <a:latin typeface="Arial" panose="020B0604020202020204" pitchFamily="34" charset="0"/>
                <a:cs typeface="Arial" panose="020B0604020202020204" pitchFamily="34" charset="0"/>
              </a:rPr>
              <a:t>Acts 19:17-20</a:t>
            </a:r>
          </a:p>
        </p:txBody>
      </p:sp>
      <p:sp>
        <p:nvSpPr>
          <p:cNvPr id="3" name="Content Placeholder 2">
            <a:extLst>
              <a:ext uri="{FF2B5EF4-FFF2-40B4-BE49-F238E27FC236}">
                <a16:creationId xmlns:a16="http://schemas.microsoft.com/office/drawing/2014/main" id="{2A64920A-73EB-4962-95FB-DEBCA1EC2AD2}"/>
              </a:ext>
            </a:extLst>
          </p:cNvPr>
          <p:cNvSpPr>
            <a:spLocks noGrp="1"/>
          </p:cNvSpPr>
          <p:nvPr>
            <p:ph idx="1"/>
          </p:nvPr>
        </p:nvSpPr>
        <p:spPr>
          <a:xfrm>
            <a:off x="628650" y="2141536"/>
            <a:ext cx="7886700" cy="4351338"/>
          </a:xfrm>
        </p:spPr>
        <p:txBody>
          <a:bodyPr>
            <a:normAutofit/>
          </a:bodyPr>
          <a:lstStyle/>
          <a:p>
            <a:pPr marL="0" indent="0">
              <a:buNone/>
            </a:pPr>
            <a:r>
              <a:rPr lang="en-US" sz="2400" b="1" baseline="30000" dirty="0">
                <a:latin typeface="Arial" panose="020B0604020202020204" pitchFamily="34" charset="0"/>
                <a:cs typeface="Arial" panose="020B0604020202020204" pitchFamily="34" charset="0"/>
              </a:rPr>
              <a:t>17 </a:t>
            </a:r>
            <a:r>
              <a:rPr lang="en-US" sz="2400" b="1" dirty="0">
                <a:latin typeface="Arial" panose="020B0604020202020204" pitchFamily="34" charset="0"/>
                <a:cs typeface="Arial" panose="020B0604020202020204" pitchFamily="34" charset="0"/>
              </a:rPr>
              <a:t>And this became known to all the residents of Ephesus, both Jews and Greeks. And fear fell upon them all, and the name of the Lord Jesus was extolled. </a:t>
            </a:r>
            <a:r>
              <a:rPr lang="en-US" sz="2400" b="1" baseline="30000" dirty="0">
                <a:latin typeface="Arial" panose="020B0604020202020204" pitchFamily="34" charset="0"/>
                <a:cs typeface="Arial" panose="020B0604020202020204" pitchFamily="34" charset="0"/>
              </a:rPr>
              <a:t>18 </a:t>
            </a:r>
            <a:r>
              <a:rPr lang="en-US" sz="2400" b="1" dirty="0">
                <a:latin typeface="Arial" panose="020B0604020202020204" pitchFamily="34" charset="0"/>
                <a:cs typeface="Arial" panose="020B0604020202020204" pitchFamily="34" charset="0"/>
              </a:rPr>
              <a:t>Also many of those who were now believers came, confessing and divulging their practices. </a:t>
            </a:r>
            <a:r>
              <a:rPr lang="en-US" sz="2400" b="1" baseline="30000" dirty="0">
                <a:latin typeface="Arial" panose="020B0604020202020204" pitchFamily="34" charset="0"/>
                <a:cs typeface="Arial" panose="020B0604020202020204" pitchFamily="34" charset="0"/>
              </a:rPr>
              <a:t>19 </a:t>
            </a:r>
            <a:r>
              <a:rPr lang="en-US" sz="2400" b="1" dirty="0">
                <a:latin typeface="Arial" panose="020B0604020202020204" pitchFamily="34" charset="0"/>
                <a:cs typeface="Arial" panose="020B0604020202020204" pitchFamily="34" charset="0"/>
              </a:rPr>
              <a:t>And a number of those who had practiced magic arts brought their books together and burned them in the sight of all. And they counted the value of them and found it came to fifty thousand pieces of silver. </a:t>
            </a:r>
            <a:r>
              <a:rPr lang="en-US" sz="2400" b="1" baseline="30000" dirty="0">
                <a:latin typeface="Arial" panose="020B0604020202020204" pitchFamily="34" charset="0"/>
                <a:cs typeface="Arial" panose="020B0604020202020204" pitchFamily="34" charset="0"/>
              </a:rPr>
              <a:t>20 </a:t>
            </a:r>
            <a:r>
              <a:rPr lang="en-US" sz="2400" b="1" dirty="0">
                <a:latin typeface="Arial" panose="020B0604020202020204" pitchFamily="34" charset="0"/>
                <a:cs typeface="Arial" panose="020B0604020202020204" pitchFamily="34" charset="0"/>
              </a:rPr>
              <a:t>So the word of the Lord continued to increase and prevail mightily.</a:t>
            </a:r>
          </a:p>
        </p:txBody>
      </p:sp>
    </p:spTree>
    <p:extLst>
      <p:ext uri="{BB962C8B-B14F-4D97-AF65-F5344CB8AC3E}">
        <p14:creationId xmlns:p14="http://schemas.microsoft.com/office/powerpoint/2010/main" val="3236074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lack sign with white letters above a storefront&#10;&#10;Description automatically generated">
            <a:extLst>
              <a:ext uri="{FF2B5EF4-FFF2-40B4-BE49-F238E27FC236}">
                <a16:creationId xmlns:a16="http://schemas.microsoft.com/office/drawing/2014/main" id="{AD22C9E7-E078-164B-8230-E069BB7DA8B1}"/>
              </a:ext>
            </a:extLst>
          </p:cNvPr>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3913210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white sign with black text&#10;&#10;Description automatically generated">
            <a:extLst>
              <a:ext uri="{FF2B5EF4-FFF2-40B4-BE49-F238E27FC236}">
                <a16:creationId xmlns:a16="http://schemas.microsoft.com/office/drawing/2014/main" id="{0CAD3024-D2CE-6242-B8ED-4ED0AE7B5B56}"/>
              </a:ext>
            </a:extLst>
          </p:cNvPr>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3403842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lack sign with white text&#10;&#10;Description automatically generated">
            <a:extLst>
              <a:ext uri="{FF2B5EF4-FFF2-40B4-BE49-F238E27FC236}">
                <a16:creationId xmlns:a16="http://schemas.microsoft.com/office/drawing/2014/main" id="{F109F4B4-7E0B-5F4C-BC1A-3D62989D540D}"/>
              </a:ext>
            </a:extLst>
          </p:cNvPr>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2686703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newspaper&#10;&#10;Description automatically generated">
            <a:extLst>
              <a:ext uri="{FF2B5EF4-FFF2-40B4-BE49-F238E27FC236}">
                <a16:creationId xmlns:a16="http://schemas.microsoft.com/office/drawing/2014/main" id="{8A8B10A3-BC46-EA4B-BC69-83255EEEB620}"/>
              </a:ext>
            </a:extLst>
          </p:cNvPr>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1182061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rawing of a cartoon character&#10;&#10;Description automatically generated">
            <a:extLst>
              <a:ext uri="{FF2B5EF4-FFF2-40B4-BE49-F238E27FC236}">
                <a16:creationId xmlns:a16="http://schemas.microsoft.com/office/drawing/2014/main" id="{2B2B9EF2-0FA5-994F-9EED-DAC9B935073A}"/>
              </a:ext>
            </a:extLst>
          </p:cNvPr>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1436150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ign on a stage&#10;&#10;Description automatically generated">
            <a:extLst>
              <a:ext uri="{FF2B5EF4-FFF2-40B4-BE49-F238E27FC236}">
                <a16:creationId xmlns:a16="http://schemas.microsoft.com/office/drawing/2014/main" id="{1DC2FCF2-88E5-744A-BD95-A3F9ED280684}"/>
              </a:ext>
            </a:extLst>
          </p:cNvPr>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3811339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lane flying in the air&#10;&#10;Description automatically generated">
            <a:extLst>
              <a:ext uri="{FF2B5EF4-FFF2-40B4-BE49-F238E27FC236}">
                <a16:creationId xmlns:a16="http://schemas.microsoft.com/office/drawing/2014/main" id="{092FC55E-A971-1E45-BEBD-676195B99AA6}"/>
              </a:ext>
            </a:extLst>
          </p:cNvPr>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3112770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unset in the background&#10;&#10;Description automatically generated">
            <a:extLst>
              <a:ext uri="{FF2B5EF4-FFF2-40B4-BE49-F238E27FC236}">
                <a16:creationId xmlns:a16="http://schemas.microsoft.com/office/drawing/2014/main" id="{14A4BFE1-8FBE-1547-A038-F77B64D1A0D5}"/>
              </a:ext>
            </a:extLst>
          </p:cNvPr>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499944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3</Words>
  <Application>Microsoft Office PowerPoint</Application>
  <PresentationFormat>On-screen Show (4:3)</PresentationFormat>
  <Paragraphs>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Acts 19:17-20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THINGS THAT GO BUMP IN THE NIGHT</dc:title>
  <dc:creator>Ryan Goodwin</dc:creator>
  <cp:lastModifiedBy>EastShelby</cp:lastModifiedBy>
  <cp:revision>5</cp:revision>
  <dcterms:created xsi:type="dcterms:W3CDTF">2019-10-25T17:22:17Z</dcterms:created>
  <dcterms:modified xsi:type="dcterms:W3CDTF">2019-10-27T14:54:31Z</dcterms:modified>
</cp:coreProperties>
</file>