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9" r:id="rId2"/>
    <p:sldId id="256" r:id="rId3"/>
    <p:sldId id="257" r:id="rId4"/>
    <p:sldId id="258" r:id="rId5"/>
    <p:sldId id="259" r:id="rId6"/>
    <p:sldId id="260" r:id="rId7"/>
    <p:sldId id="261" r:id="rId8"/>
    <p:sldId id="262" r:id="rId9"/>
    <p:sldId id="263" r:id="rId10"/>
    <p:sldId id="265" r:id="rId11"/>
    <p:sldId id="266" r:id="rId12"/>
    <p:sldId id="264" r:id="rId13"/>
    <p:sldId id="267"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107" d="100"/>
          <a:sy n="107"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0A3A9D-48C4-6348-BCFA-45ACD3B4BFE5}"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29110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A3A9D-48C4-6348-BCFA-45ACD3B4BFE5}"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32264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A3A9D-48C4-6348-BCFA-45ACD3B4BFE5}"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36209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A3A9D-48C4-6348-BCFA-45ACD3B4BFE5}"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419629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0A3A9D-48C4-6348-BCFA-45ACD3B4BFE5}"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407371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0A3A9D-48C4-6348-BCFA-45ACD3B4BFE5}"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426392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0A3A9D-48C4-6348-BCFA-45ACD3B4BFE5}"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10794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A3A9D-48C4-6348-BCFA-45ACD3B4BFE5}"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51694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A3A9D-48C4-6348-BCFA-45ACD3B4BFE5}"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346499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0A3A9D-48C4-6348-BCFA-45ACD3B4BFE5}"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398372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0A3A9D-48C4-6348-BCFA-45ACD3B4BFE5}"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1504F-984A-B447-AD8A-3484E916034D}" type="slidenum">
              <a:rPr lang="en-US" smtClean="0"/>
              <a:t>‹#›</a:t>
            </a:fld>
            <a:endParaRPr lang="en-US"/>
          </a:p>
        </p:txBody>
      </p:sp>
    </p:spTree>
    <p:extLst>
      <p:ext uri="{BB962C8B-B14F-4D97-AF65-F5344CB8AC3E}">
        <p14:creationId xmlns:p14="http://schemas.microsoft.com/office/powerpoint/2010/main" val="40722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A3A9D-48C4-6348-BCFA-45ACD3B4BFE5}" type="datetimeFigureOut">
              <a:rPr lang="en-US" smtClean="0"/>
              <a:t>10/20/2019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1504F-984A-B447-AD8A-3484E916034D}" type="slidenum">
              <a:rPr lang="en-US" smtClean="0"/>
              <a:t>‹#›</a:t>
            </a:fld>
            <a:endParaRPr lang="en-US"/>
          </a:p>
        </p:txBody>
      </p:sp>
    </p:spTree>
    <p:extLst>
      <p:ext uri="{BB962C8B-B14F-4D97-AF65-F5344CB8AC3E}">
        <p14:creationId xmlns:p14="http://schemas.microsoft.com/office/powerpoint/2010/main" val="347250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9CC9-C294-4E4A-82EE-D10331CFD74F}"/>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Hebrews 9:23-26 (ESV)</a:t>
            </a:r>
          </a:p>
        </p:txBody>
      </p:sp>
      <p:sp>
        <p:nvSpPr>
          <p:cNvPr id="3" name="Content Placeholder 2">
            <a:extLst>
              <a:ext uri="{FF2B5EF4-FFF2-40B4-BE49-F238E27FC236}">
                <a16:creationId xmlns:a16="http://schemas.microsoft.com/office/drawing/2014/main" id="{A4521C33-D8FF-48E9-B4E6-0004A624B4A4}"/>
              </a:ext>
            </a:extLst>
          </p:cNvPr>
          <p:cNvSpPr>
            <a:spLocks noGrp="1"/>
          </p:cNvSpPr>
          <p:nvPr>
            <p:ph idx="1"/>
          </p:nvPr>
        </p:nvSpPr>
        <p:spPr/>
        <p:txBody>
          <a:bodyPr>
            <a:noAutofit/>
          </a:bodyPr>
          <a:lstStyle/>
          <a:p>
            <a:pPr marL="0" indent="0">
              <a:buNone/>
            </a:pPr>
            <a:r>
              <a:rPr lang="en-US" sz="2400" b="1" baseline="30000" dirty="0">
                <a:latin typeface="Arial" panose="020B0604020202020204" pitchFamily="34" charset="0"/>
                <a:cs typeface="Arial" panose="020B0604020202020204" pitchFamily="34" charset="0"/>
              </a:rPr>
              <a:t>23 </a:t>
            </a:r>
            <a:r>
              <a:rPr lang="en-US" sz="2400" b="1" dirty="0">
                <a:latin typeface="Arial" panose="020B0604020202020204" pitchFamily="34" charset="0"/>
                <a:cs typeface="Arial" panose="020B0604020202020204" pitchFamily="34" charset="0"/>
              </a:rPr>
              <a:t>Thus it was necessary for the copies of the heavenly things to be purified with these rites, but the heavenly things themselves with better sacrifices than these. </a:t>
            </a:r>
            <a:r>
              <a:rPr lang="en-US" sz="2400" b="1" baseline="30000" dirty="0">
                <a:latin typeface="Arial" panose="020B0604020202020204" pitchFamily="34" charset="0"/>
                <a:cs typeface="Arial" panose="020B0604020202020204" pitchFamily="34" charset="0"/>
              </a:rPr>
              <a:t>24 </a:t>
            </a:r>
            <a:r>
              <a:rPr lang="en-US" sz="2400" b="1" dirty="0">
                <a:latin typeface="Arial" panose="020B0604020202020204" pitchFamily="34" charset="0"/>
                <a:cs typeface="Arial" panose="020B0604020202020204" pitchFamily="34" charset="0"/>
              </a:rPr>
              <a:t>For Christ has entered, not into holy places made with hands, which are copies of the true things, but into heaven itself, now to appear in the presence of God on our behalf. </a:t>
            </a:r>
            <a:r>
              <a:rPr lang="en-US" sz="2400" b="1" baseline="30000" dirty="0">
                <a:latin typeface="Arial" panose="020B0604020202020204" pitchFamily="34" charset="0"/>
                <a:cs typeface="Arial" panose="020B0604020202020204" pitchFamily="34" charset="0"/>
              </a:rPr>
              <a:t>25 </a:t>
            </a:r>
            <a:r>
              <a:rPr lang="en-US" sz="2400" b="1" dirty="0">
                <a:latin typeface="Arial" panose="020B0604020202020204" pitchFamily="34" charset="0"/>
                <a:cs typeface="Arial" panose="020B0604020202020204" pitchFamily="34" charset="0"/>
              </a:rPr>
              <a:t>Nor was it to offer himself repeatedly, as the high priest enters the holy places every year with blood not his own, </a:t>
            </a:r>
            <a:r>
              <a:rPr lang="en-US" sz="2400" b="1" baseline="30000" dirty="0">
                <a:latin typeface="Arial" panose="020B0604020202020204" pitchFamily="34" charset="0"/>
                <a:cs typeface="Arial" panose="020B0604020202020204" pitchFamily="34" charset="0"/>
              </a:rPr>
              <a:t>26 </a:t>
            </a:r>
            <a:r>
              <a:rPr lang="en-US" sz="2400" b="1" dirty="0">
                <a:latin typeface="Arial" panose="020B0604020202020204" pitchFamily="34" charset="0"/>
                <a:cs typeface="Arial" panose="020B0604020202020204" pitchFamily="34" charset="0"/>
              </a:rPr>
              <a:t>for then he would have had to suffer repeatedly since the foundation of the world. But as it is, he has appeared once for all at the end of the ages to put away sin by the sacrifice of himself.</a:t>
            </a:r>
          </a:p>
        </p:txBody>
      </p:sp>
    </p:spTree>
    <p:extLst>
      <p:ext uri="{BB962C8B-B14F-4D97-AF65-F5344CB8AC3E}">
        <p14:creationId xmlns:p14="http://schemas.microsoft.com/office/powerpoint/2010/main" val="323049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photo, front, sitting&#10;&#10;Description automatically generated">
            <a:extLst>
              <a:ext uri="{FF2B5EF4-FFF2-40B4-BE49-F238E27FC236}">
                <a16:creationId xmlns:a16="http://schemas.microsoft.com/office/drawing/2014/main" id="{FFB93CD3-3410-3845-B987-5D0DD8B5F3A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5824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sitting, front, bird&#10;&#10;Description automatically generated">
            <a:extLst>
              <a:ext uri="{FF2B5EF4-FFF2-40B4-BE49-F238E27FC236}">
                <a16:creationId xmlns:a16="http://schemas.microsoft.com/office/drawing/2014/main" id="{E7993680-F541-584B-AE54-E9C11640288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156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2886836-204A-F449-BBBE-B0C2B7C4B84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230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animal, mammal, outdoor&#10;&#10;Description automatically generated">
            <a:extLst>
              <a:ext uri="{FF2B5EF4-FFF2-40B4-BE49-F238E27FC236}">
                <a16:creationId xmlns:a16="http://schemas.microsoft.com/office/drawing/2014/main" id="{550B2E0F-6382-B042-802D-0C6AD1D5F2E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4710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heep standing in the grass&#10;&#10;Description automatically generated">
            <a:extLst>
              <a:ext uri="{FF2B5EF4-FFF2-40B4-BE49-F238E27FC236}">
                <a16:creationId xmlns:a16="http://schemas.microsoft.com/office/drawing/2014/main" id="{A7CC2DD8-9D17-534F-B82B-390B84D878C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74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animal, mammal, sheep&#10;&#10;Description automatically generated">
            <a:extLst>
              <a:ext uri="{FF2B5EF4-FFF2-40B4-BE49-F238E27FC236}">
                <a16:creationId xmlns:a16="http://schemas.microsoft.com/office/drawing/2014/main" id="{4C724068-9275-1946-9D0B-9F5B8E7C9B4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8408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sheep, animal, mammal&#10;&#10;Description automatically generated">
            <a:extLst>
              <a:ext uri="{FF2B5EF4-FFF2-40B4-BE49-F238E27FC236}">
                <a16:creationId xmlns:a16="http://schemas.microsoft.com/office/drawing/2014/main" id="{448181CA-D3FC-454F-AF8B-3302F9B156D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622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w is standing in front of a mountain&#10;&#10;Description automatically generated">
            <a:extLst>
              <a:ext uri="{FF2B5EF4-FFF2-40B4-BE49-F238E27FC236}">
                <a16:creationId xmlns:a16="http://schemas.microsoft.com/office/drawing/2014/main" id="{A9EEF2C7-6B47-344D-A45B-6B21EEF0245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244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w standing on top of a mountain&#10;&#10;Description automatically generated">
            <a:extLst>
              <a:ext uri="{FF2B5EF4-FFF2-40B4-BE49-F238E27FC236}">
                <a16:creationId xmlns:a16="http://schemas.microsoft.com/office/drawing/2014/main" id="{F036E8A8-AF94-EA4C-B5DC-78D309B394A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191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8680157D-73D2-2B4E-B54A-4A84636955D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266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0D9B5-3F8B-CC43-9E68-7397EC71539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8110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41432F9F-59EB-C84B-B2CD-D45C9425702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50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heep in a cage&#10;&#10;Description automatically generated">
            <a:extLst>
              <a:ext uri="{FF2B5EF4-FFF2-40B4-BE49-F238E27FC236}">
                <a16:creationId xmlns:a16="http://schemas.microsoft.com/office/drawing/2014/main" id="{DE0CFBE2-570B-E74B-8632-1A7C4EC9CE1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705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6</Words>
  <Application>Microsoft Office PowerPoint</Application>
  <PresentationFormat>On-screen Show (4:3)</PresentationFormat>
  <Paragraphs>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Hebrews 9:23-26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Goodwin</dc:creator>
  <cp:lastModifiedBy>EastShelby</cp:lastModifiedBy>
  <cp:revision>4</cp:revision>
  <dcterms:created xsi:type="dcterms:W3CDTF">2019-10-17T20:28:24Z</dcterms:created>
  <dcterms:modified xsi:type="dcterms:W3CDTF">2019-10-20T14:55:00Z</dcterms:modified>
</cp:coreProperties>
</file>