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B088-7DDA-4348-902A-C10B25BA7B52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C15A4-9AD6-0F45-B87A-E98BDC275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0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B088-7DDA-4348-902A-C10B25BA7B52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C15A4-9AD6-0F45-B87A-E98BDC275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0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B088-7DDA-4348-902A-C10B25BA7B52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C15A4-9AD6-0F45-B87A-E98BDC275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5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B088-7DDA-4348-902A-C10B25BA7B52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C15A4-9AD6-0F45-B87A-E98BDC275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B088-7DDA-4348-902A-C10B25BA7B52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C15A4-9AD6-0F45-B87A-E98BDC275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9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B088-7DDA-4348-902A-C10B25BA7B52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C15A4-9AD6-0F45-B87A-E98BDC275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9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B088-7DDA-4348-902A-C10B25BA7B52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C15A4-9AD6-0F45-B87A-E98BDC275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2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B088-7DDA-4348-902A-C10B25BA7B52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C15A4-9AD6-0F45-B87A-E98BDC275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0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B088-7DDA-4348-902A-C10B25BA7B52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C15A4-9AD6-0F45-B87A-E98BDC275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8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B088-7DDA-4348-902A-C10B25BA7B52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C15A4-9AD6-0F45-B87A-E98BDC275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7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B088-7DDA-4348-902A-C10B25BA7B52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C15A4-9AD6-0F45-B87A-E98BDC275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6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3B088-7DDA-4348-902A-C10B25BA7B52}" type="datetimeFigureOut">
              <a:rPr lang="en-US" smtClean="0"/>
              <a:t>8/18/2019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C15A4-9AD6-0F45-B87A-E98BDC275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22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51AFD-E608-429C-AE51-58DF23089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Hosea 12:2-6 (ESV)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268E0-385A-46B0-BD14-AD3066F38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cap="small" dirty="0"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has an indictment against Judah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    and will punish Jacob according to his ways;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    he will repay him according to his deeds.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3 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 the womb he took his brother by the heel,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    and in his manhood he strove with God.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He strove with the angel and prevailed;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    he wept and sought his favor.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met God</a:t>
            </a:r>
            <a:r>
              <a:rPr lang="en-US" sz="2400" b="1" baseline="30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Bethel,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    and there God spoke with us—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cap="small" dirty="0"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the God of hosts,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    the </a:t>
            </a:r>
            <a:r>
              <a:rPr lang="en-US" sz="2400" b="1" cap="small" dirty="0"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is his memorial name: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6 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“So you, by the help of your God, return,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    hold fast to love and justice,</a:t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    and wait continually for your God.”</a:t>
            </a:r>
          </a:p>
        </p:txBody>
      </p:sp>
    </p:spTree>
    <p:extLst>
      <p:ext uri="{BB962C8B-B14F-4D97-AF65-F5344CB8AC3E}">
        <p14:creationId xmlns:p14="http://schemas.microsoft.com/office/powerpoint/2010/main" val="428220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5BFF653-B184-9C4B-9C43-019470F88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63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tatue of a person&#10;&#10;Description automatically generated">
            <a:extLst>
              <a:ext uri="{FF2B5EF4-FFF2-40B4-BE49-F238E27FC236}">
                <a16:creationId xmlns:a16="http://schemas.microsoft.com/office/drawing/2014/main" id="{34BC75DA-7E09-1447-8232-7A504D4B6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72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bowl of soup&#10;&#10;Description automatically generated">
            <a:extLst>
              <a:ext uri="{FF2B5EF4-FFF2-40B4-BE49-F238E27FC236}">
                <a16:creationId xmlns:a16="http://schemas.microsoft.com/office/drawing/2014/main" id="{C3E76906-6F1E-A04F-B7E8-E843AF6368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49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hand&#10;&#10;Description automatically generated">
            <a:extLst>
              <a:ext uri="{FF2B5EF4-FFF2-40B4-BE49-F238E27FC236}">
                <a16:creationId xmlns:a16="http://schemas.microsoft.com/office/drawing/2014/main" id="{9E294FA1-0CAB-2C47-A89B-555C9A74C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64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rainbow in the sky&#10;&#10;Description automatically generated">
            <a:extLst>
              <a:ext uri="{FF2B5EF4-FFF2-40B4-BE49-F238E27FC236}">
                <a16:creationId xmlns:a16="http://schemas.microsoft.com/office/drawing/2014/main" id="{FA71B6CB-DD17-6840-933A-A2604B1D2A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57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standing in front of a building&#10;&#10;Description automatically generated">
            <a:extLst>
              <a:ext uri="{FF2B5EF4-FFF2-40B4-BE49-F238E27FC236}">
                <a16:creationId xmlns:a16="http://schemas.microsoft.com/office/drawing/2014/main" id="{E79C8DEE-FA8F-F84E-AA2A-F7A6422172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44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wall&#10;&#10;Description automatically generated">
            <a:extLst>
              <a:ext uri="{FF2B5EF4-FFF2-40B4-BE49-F238E27FC236}">
                <a16:creationId xmlns:a16="http://schemas.microsoft.com/office/drawing/2014/main" id="{9A92930B-D979-C446-813D-D39EA7622E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55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unset in the background&#10;&#10;Description automatically generated">
            <a:extLst>
              <a:ext uri="{FF2B5EF4-FFF2-40B4-BE49-F238E27FC236}">
                <a16:creationId xmlns:a16="http://schemas.microsoft.com/office/drawing/2014/main" id="{11D23C49-22AF-E646-AA16-8F3E81CE8B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46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6</Words>
  <Application>Microsoft Office PowerPoint</Application>
  <PresentationFormat>On-screen Show (4:3)</PresentationFormat>
  <Paragraphs>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Hosea 12:2-6 (ESV)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Goodwin</dc:creator>
  <cp:lastModifiedBy>EastShelby</cp:lastModifiedBy>
  <cp:revision>2</cp:revision>
  <dcterms:created xsi:type="dcterms:W3CDTF">2019-08-16T17:47:27Z</dcterms:created>
  <dcterms:modified xsi:type="dcterms:W3CDTF">2019-08-18T14:14:28Z</dcterms:modified>
</cp:coreProperties>
</file>