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A618-F232-D34A-AD6F-3AD4342264B0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1018-EFE0-6E4C-9604-43D27A8F0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4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A618-F232-D34A-AD6F-3AD4342264B0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1018-EFE0-6E4C-9604-43D27A8F0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4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A618-F232-D34A-AD6F-3AD4342264B0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1018-EFE0-6E4C-9604-43D27A8F0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3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A618-F232-D34A-AD6F-3AD4342264B0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1018-EFE0-6E4C-9604-43D27A8F0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2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A618-F232-D34A-AD6F-3AD4342264B0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1018-EFE0-6E4C-9604-43D27A8F0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A618-F232-D34A-AD6F-3AD4342264B0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1018-EFE0-6E4C-9604-43D27A8F0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6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A618-F232-D34A-AD6F-3AD4342264B0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1018-EFE0-6E4C-9604-43D27A8F0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2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A618-F232-D34A-AD6F-3AD4342264B0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1018-EFE0-6E4C-9604-43D27A8F0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0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A618-F232-D34A-AD6F-3AD4342264B0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1018-EFE0-6E4C-9604-43D27A8F0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4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A618-F232-D34A-AD6F-3AD4342264B0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1018-EFE0-6E4C-9604-43D27A8F0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A618-F232-D34A-AD6F-3AD4342264B0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1018-EFE0-6E4C-9604-43D27A8F0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2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2A618-F232-D34A-AD6F-3AD4342264B0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71018-EFE0-6E4C-9604-43D27A8F0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4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BFAFB-9E85-4ABA-87FC-ACD5B24E4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Colossians 4:2-6 (ESV)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E7D4E-C1AF-4646-B159-12E773CF3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/>
              <a:t>2 </a:t>
            </a:r>
            <a:r>
              <a:rPr lang="en-US" b="1" dirty="0"/>
              <a:t>Continue steadfastly in prayer, being watchful in it with thanksgiving. </a:t>
            </a:r>
            <a:r>
              <a:rPr lang="en-US" b="1" baseline="30000" dirty="0"/>
              <a:t>3 </a:t>
            </a:r>
            <a:r>
              <a:rPr lang="en-US" b="1" dirty="0"/>
              <a:t>At the same time, pray also for us, that God may open to us a door for the word, to declare the mystery of Christ, on account of which I am in prison— </a:t>
            </a:r>
            <a:r>
              <a:rPr lang="en-US" b="1" baseline="30000" dirty="0"/>
              <a:t>4 </a:t>
            </a:r>
            <a:r>
              <a:rPr lang="en-US" b="1" dirty="0"/>
              <a:t>that I may make it clear, which is how I ought to speak.</a:t>
            </a:r>
          </a:p>
          <a:p>
            <a:pPr marL="0" indent="0">
              <a:buNone/>
            </a:pPr>
            <a:r>
              <a:rPr lang="en-US" b="1" baseline="30000" dirty="0"/>
              <a:t>5 </a:t>
            </a:r>
            <a:r>
              <a:rPr lang="en-US" b="1" dirty="0"/>
              <a:t>Walk in wisdom toward outsiders, making the best use of the time. </a:t>
            </a:r>
            <a:r>
              <a:rPr lang="en-US" b="1" baseline="30000" dirty="0"/>
              <a:t>6 </a:t>
            </a:r>
            <a:r>
              <a:rPr lang="en-US" b="1" dirty="0"/>
              <a:t>Let your speech always be gracious, seasoned with salt, so that you may know how you ought to answer each person.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93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6F6CB967-3305-2D47-A8C7-45DDD399C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6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E82BFC9A-5AC6-4545-86DB-4860A1534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1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in front of a brick building&#10;&#10;Description automatically generated">
            <a:extLst>
              <a:ext uri="{FF2B5EF4-FFF2-40B4-BE49-F238E27FC236}">
                <a16:creationId xmlns:a16="http://schemas.microsoft.com/office/drawing/2014/main" id="{89CF2F35-3A75-4542-8B4A-6FC51CB7D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6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3D5BF555-5F18-1E47-A40D-F8E7D6870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0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504E6A50-F7AB-7441-A0AA-2080B6B46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2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in front of a brick building&#10;&#10;Description automatically generated">
            <a:extLst>
              <a:ext uri="{FF2B5EF4-FFF2-40B4-BE49-F238E27FC236}">
                <a16:creationId xmlns:a16="http://schemas.microsoft.com/office/drawing/2014/main" id="{511609D8-43C9-424E-BA83-576320E7D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71BA3583-B977-B745-8C91-59C21D62C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1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41D5E6C7-0449-984F-954C-70EBEC16E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3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in front of a brick building&#10;&#10;Description automatically generated">
            <a:extLst>
              <a:ext uri="{FF2B5EF4-FFF2-40B4-BE49-F238E27FC236}">
                <a16:creationId xmlns:a16="http://schemas.microsoft.com/office/drawing/2014/main" id="{156AFFC4-D17C-CF44-8A45-8ADA17362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1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FA21E427-35DB-5F48-B52C-1B1D20D0B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1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computer, bottle&#10;&#10;Description automatically generated">
            <a:extLst>
              <a:ext uri="{FF2B5EF4-FFF2-40B4-BE49-F238E27FC236}">
                <a16:creationId xmlns:a16="http://schemas.microsoft.com/office/drawing/2014/main" id="{2CB78B0A-F0D5-0F42-8734-25629D91A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7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F679DAE-1C40-B349-9590-5FA338546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4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BE2F7971-AF07-3145-9418-B127DA412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3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bottle, indoor, text&#10;&#10;Description automatically generated">
            <a:extLst>
              <a:ext uri="{FF2B5EF4-FFF2-40B4-BE49-F238E27FC236}">
                <a16:creationId xmlns:a16="http://schemas.microsoft.com/office/drawing/2014/main" id="{3DB75030-76B9-1044-BB11-D320A33F3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0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A63892-08D6-8A40-851D-C255742C7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ll brick building&#10;&#10;Description automatically generated">
            <a:extLst>
              <a:ext uri="{FF2B5EF4-FFF2-40B4-BE49-F238E27FC236}">
                <a16:creationId xmlns:a16="http://schemas.microsoft.com/office/drawing/2014/main" id="{4CFC7B2C-A183-0347-B58A-C957BE2C5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3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6</Words>
  <Application>Microsoft Office PowerPoint</Application>
  <PresentationFormat>On-screen Show (4:3)</PresentationFormat>
  <Paragraphs>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Colossians 4:2-6 (ESV)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Goodwin</dc:creator>
  <cp:lastModifiedBy>EastShelby</cp:lastModifiedBy>
  <cp:revision>2</cp:revision>
  <dcterms:created xsi:type="dcterms:W3CDTF">2019-06-18T20:39:53Z</dcterms:created>
  <dcterms:modified xsi:type="dcterms:W3CDTF">2019-06-23T16:08:09Z</dcterms:modified>
</cp:coreProperties>
</file>