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8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D54EE-4932-9F47-BC70-E951B6E1E8DD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6267-7C97-D64E-936C-5E7CAE7A2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96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BDC9-1686-4587-A6F9-B488D9D5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8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7D099-9029-4754-B35F-4DC091BB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1 </a:t>
            </a:r>
            <a:r>
              <a:rPr lang="en-US" dirty="0"/>
              <a:t>    O </a:t>
            </a:r>
            <a:r>
              <a:rPr lang="en-US" cap="small" dirty="0"/>
              <a:t>Lord</a:t>
            </a:r>
            <a:r>
              <a:rPr lang="en-US" dirty="0"/>
              <a:t>, our Lord,</a:t>
            </a:r>
            <a:br>
              <a:rPr lang="en-US" dirty="0"/>
            </a:br>
            <a:r>
              <a:rPr lang="en-US" dirty="0"/>
              <a:t>    how majestic is your name in all the earth!</a:t>
            </a:r>
            <a:br>
              <a:rPr lang="en-US" dirty="0"/>
            </a:br>
            <a:r>
              <a:rPr lang="en-US" dirty="0"/>
              <a:t>You have set your glory above the heavens.</a:t>
            </a:r>
            <a:br>
              <a:rPr lang="en-US" dirty="0"/>
            </a:br>
            <a:r>
              <a:rPr lang="en-US" baseline="30000" dirty="0"/>
              <a:t>2 </a:t>
            </a:r>
            <a:r>
              <a:rPr lang="en-US" dirty="0"/>
              <a:t>    Out of the mouth of babies and infants,</a:t>
            </a:r>
            <a:br>
              <a:rPr lang="en-US" dirty="0"/>
            </a:br>
            <a:r>
              <a:rPr lang="en-US" dirty="0"/>
              <a:t>you have established strength because of your foes,</a:t>
            </a:r>
            <a:br>
              <a:rPr lang="en-US" dirty="0"/>
            </a:br>
            <a:r>
              <a:rPr lang="en-US" dirty="0"/>
              <a:t>    to still the enemy and the avenger.</a:t>
            </a:r>
          </a:p>
          <a:p>
            <a:pPr marL="0" indent="0">
              <a:buNone/>
            </a:pPr>
            <a:r>
              <a:rPr lang="en-US" baseline="30000" dirty="0"/>
              <a:t>3 </a:t>
            </a:r>
            <a:r>
              <a:rPr lang="en-US" dirty="0"/>
              <a:t>When I look at your heavens, the work of your fingers,</a:t>
            </a:r>
            <a:br>
              <a:rPr lang="en-US" dirty="0"/>
            </a:br>
            <a:r>
              <a:rPr lang="en-US" dirty="0"/>
              <a:t>    the moon and the stars, which you have set in place,</a:t>
            </a:r>
            <a:br>
              <a:rPr lang="en-US" dirty="0"/>
            </a:br>
            <a:r>
              <a:rPr lang="en-US" baseline="30000" dirty="0"/>
              <a:t>4 </a:t>
            </a:r>
            <a:r>
              <a:rPr lang="en-US" dirty="0"/>
              <a:t>what is man that you are mindful of him,</a:t>
            </a:r>
            <a:br>
              <a:rPr lang="en-US" dirty="0"/>
            </a:br>
            <a:r>
              <a:rPr lang="en-US" dirty="0"/>
              <a:t>    and the son of man that you care for him?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green&#10;&#10;Description automatically generated">
            <a:extLst>
              <a:ext uri="{FF2B5EF4-FFF2-40B4-BE49-F238E27FC236}">
                <a16:creationId xmlns:a16="http://schemas.microsoft.com/office/drawing/2014/main" id="{F7AE08D2-4334-C14B-ABB5-BE1742BC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D77563CA-D171-EC4B-ADB5-5A89DC0D0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ign with black text&#10;&#10;Description automatically generated">
            <a:extLst>
              <a:ext uri="{FF2B5EF4-FFF2-40B4-BE49-F238E27FC236}">
                <a16:creationId xmlns:a16="http://schemas.microsoft.com/office/drawing/2014/main" id="{29B55CC1-DFB1-C34E-9D85-328D923F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FD4DA271-6101-734D-8759-203276AE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C86A-287E-4E1C-8E1B-83CCD3B0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8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55E1A-A80A-4E66-AF7C-0456AF3DF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aseline="30000" dirty="0"/>
              <a:t>5 </a:t>
            </a:r>
            <a:r>
              <a:rPr lang="en-US" dirty="0"/>
              <a:t>Yet you have made him a little lower than the heavenly beings</a:t>
            </a:r>
            <a:br>
              <a:rPr lang="en-US" dirty="0"/>
            </a:br>
            <a:r>
              <a:rPr lang="en-US" dirty="0"/>
              <a:t>    and crowned him with glory and honor.</a:t>
            </a:r>
            <a:br>
              <a:rPr lang="en-US" dirty="0"/>
            </a:br>
            <a:r>
              <a:rPr lang="en-US" baseline="30000" dirty="0"/>
              <a:t>6 </a:t>
            </a:r>
            <a:r>
              <a:rPr lang="en-US" dirty="0"/>
              <a:t>You have given him dominion over the works of your hands;</a:t>
            </a:r>
            <a:br>
              <a:rPr lang="en-US" dirty="0"/>
            </a:br>
            <a:r>
              <a:rPr lang="en-US" dirty="0"/>
              <a:t>    you have put all things under his feet,</a:t>
            </a:r>
            <a:br>
              <a:rPr lang="en-US" dirty="0"/>
            </a:br>
            <a:r>
              <a:rPr lang="en-US" baseline="30000" dirty="0"/>
              <a:t>7 </a:t>
            </a:r>
            <a:r>
              <a:rPr lang="en-US" dirty="0"/>
              <a:t>all sheep and oxen,</a:t>
            </a:r>
            <a:br>
              <a:rPr lang="en-US" dirty="0"/>
            </a:br>
            <a:r>
              <a:rPr lang="en-US" dirty="0"/>
              <a:t>    and also the beasts of the field,</a:t>
            </a:r>
            <a:br>
              <a:rPr lang="en-US" dirty="0"/>
            </a:br>
            <a:r>
              <a:rPr lang="en-US" baseline="30000" dirty="0"/>
              <a:t>8 </a:t>
            </a:r>
            <a:r>
              <a:rPr lang="en-US" dirty="0"/>
              <a:t>the birds of the heavens, and the fish of the sea,</a:t>
            </a:r>
            <a:br>
              <a:rPr lang="en-US" dirty="0"/>
            </a:br>
            <a:r>
              <a:rPr lang="en-US" dirty="0"/>
              <a:t>    whatever passes along the paths of the seas.</a:t>
            </a:r>
          </a:p>
          <a:p>
            <a:pPr marL="0" indent="0">
              <a:buNone/>
            </a:pPr>
            <a:r>
              <a:rPr lang="en-US" baseline="30000" dirty="0"/>
              <a:t>9 </a:t>
            </a:r>
            <a:r>
              <a:rPr lang="en-US" dirty="0"/>
              <a:t>O </a:t>
            </a:r>
            <a:r>
              <a:rPr lang="en-US" cap="small" dirty="0"/>
              <a:t>Lord</a:t>
            </a:r>
            <a:r>
              <a:rPr lang="en-US" dirty="0"/>
              <a:t>, our Lord,</a:t>
            </a:r>
            <a:br>
              <a:rPr lang="en-US" dirty="0"/>
            </a:br>
            <a:r>
              <a:rPr lang="en-US" dirty="0"/>
              <a:t>    how majestic is your name in all the earth!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9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3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in the background&#10;&#10;Description automatically generated">
            <a:extLst>
              <a:ext uri="{FF2B5EF4-FFF2-40B4-BE49-F238E27FC236}">
                <a16:creationId xmlns:a16="http://schemas.microsoft.com/office/drawing/2014/main" id="{9AC2873F-17C5-3F40-A01E-B4B2D001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0083E-CE1B-3E46-9305-885A5AE8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99D80D19-FD74-124A-9704-DB06EDB86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063C6-6F47-F649-840A-EB8825C28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BCD7826D-0BA3-7743-93C6-7DEB388DA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3FED670-79B6-E448-9137-733FBE18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8</Words>
  <Application>Microsoft Office PowerPoint</Application>
  <PresentationFormat>On-screen Show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Psalm 8 ESV</vt:lpstr>
      <vt:lpstr>Psalm 8 ESV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3</cp:revision>
  <dcterms:created xsi:type="dcterms:W3CDTF">2019-06-14T19:39:10Z</dcterms:created>
  <dcterms:modified xsi:type="dcterms:W3CDTF">2019-06-16T14:47:30Z</dcterms:modified>
</cp:coreProperties>
</file>