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60"/>
    <p:restoredTop sz="94684"/>
  </p:normalViewPr>
  <p:slideViewPr>
    <p:cSldViewPr snapToGrid="0" snapToObjects="1">
      <p:cViewPr varScale="1">
        <p:scale>
          <a:sx n="92" d="100"/>
          <a:sy n="92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5C96-0B19-5642-97E5-ADBC1D805C67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27A2-409F-DB4D-89A0-93002A1CF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9CA-C120-415E-9A5E-43589748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James 3:14-16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C06F-D7C3-47A9-BF93-F11323B15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 if you have bitter jealousy and selfish ambition in your hearts, do not boast and be false to the truth. 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is not the wisdom that comes down from above, but is earthly, unspiritual, demonic. 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where jealousy and selfish ambition exist, there will be disorder and every vile practice.</a:t>
            </a:r>
          </a:p>
        </p:txBody>
      </p:sp>
    </p:spTree>
    <p:extLst>
      <p:ext uri="{BB962C8B-B14F-4D97-AF65-F5344CB8AC3E}">
        <p14:creationId xmlns:p14="http://schemas.microsoft.com/office/powerpoint/2010/main" val="11597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9100F17-9D28-014E-B4C7-5EF6EBB58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B763B89-6CE5-9D4A-B572-034832992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6C65BF-8F3E-F345-AEED-1045F10E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73596BB9-CC6D-634D-9859-D37BE5E3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9C03302-22D2-5D44-9622-ED976E52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FEA3F27-8D7B-3146-AE47-3B3344F2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05712C3-2802-E346-A311-4DCCB55D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BBCF6E7-58E3-5645-963E-A8996503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bottle&#10;&#10;Description automatically generated">
            <a:extLst>
              <a:ext uri="{FF2B5EF4-FFF2-40B4-BE49-F238E27FC236}">
                <a16:creationId xmlns:a16="http://schemas.microsoft.com/office/drawing/2014/main" id="{2FEE13DC-78C4-5442-8BF3-55E8A79C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FA5E355-1992-AA4C-AE0E-F33BCFD4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EF618-2898-894D-B76D-973EE6BD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hone, cellphone, newspaper&#10;&#10;Description automatically generated">
            <a:extLst>
              <a:ext uri="{FF2B5EF4-FFF2-40B4-BE49-F238E27FC236}">
                <a16:creationId xmlns:a16="http://schemas.microsoft.com/office/drawing/2014/main" id="{E399E269-2B00-1244-B262-5A7DCF6F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9F9FC9F0-D466-B848-AABC-FF9ED44F9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6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James 3:14-16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2019-05-16T20:24:10Z</dcterms:created>
  <dcterms:modified xsi:type="dcterms:W3CDTF">2019-05-19T14:50:55Z</dcterms:modified>
</cp:coreProperties>
</file>