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6" r:id="rId2"/>
    <p:sldId id="26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/>
    <p:restoredTop sz="94703"/>
  </p:normalViewPr>
  <p:slideViewPr>
    <p:cSldViewPr snapToGrid="0" snapToObjects="1">
      <p:cViewPr varScale="1">
        <p:scale>
          <a:sx n="107" d="100"/>
          <a:sy n="107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7316-EFC3-5943-BB93-3228AAB1E35C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4BDC-6674-EE42-ACA7-E0B51091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2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7316-EFC3-5943-BB93-3228AAB1E35C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4BDC-6674-EE42-ACA7-E0B51091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0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7316-EFC3-5943-BB93-3228AAB1E35C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4BDC-6674-EE42-ACA7-E0B51091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9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7316-EFC3-5943-BB93-3228AAB1E35C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4BDC-6674-EE42-ACA7-E0B51091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4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7316-EFC3-5943-BB93-3228AAB1E35C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4BDC-6674-EE42-ACA7-E0B51091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9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7316-EFC3-5943-BB93-3228AAB1E35C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4BDC-6674-EE42-ACA7-E0B51091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91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7316-EFC3-5943-BB93-3228AAB1E35C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4BDC-6674-EE42-ACA7-E0B51091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2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7316-EFC3-5943-BB93-3228AAB1E35C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4BDC-6674-EE42-ACA7-E0B51091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26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7316-EFC3-5943-BB93-3228AAB1E35C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4BDC-6674-EE42-ACA7-E0B51091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7316-EFC3-5943-BB93-3228AAB1E35C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4BDC-6674-EE42-ACA7-E0B51091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21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B7316-EFC3-5943-BB93-3228AAB1E35C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E4BDC-6674-EE42-ACA7-E0B51091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07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B7316-EFC3-5943-BB93-3228AAB1E35C}" type="datetimeFigureOut">
              <a:rPr lang="en-US" smtClean="0"/>
              <a:t>3/24/2019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E4BDC-6674-EE42-ACA7-E0B51091F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4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2E8D95A-3AB2-4622-9F84-2279F635D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9468"/>
            <a:ext cx="78867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 John 4:7-11 ESV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EA99D9-4938-4C77-A7FA-50EB48A39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89529"/>
            <a:ext cx="7886700" cy="47874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aseline="30000" dirty="0">
                <a:solidFill>
                  <a:schemeClr val="bg1"/>
                </a:solidFill>
              </a:rPr>
              <a:t>7 </a:t>
            </a:r>
            <a:r>
              <a:rPr lang="en-US" sz="3200" dirty="0">
                <a:solidFill>
                  <a:schemeClr val="bg1"/>
                </a:solidFill>
              </a:rPr>
              <a:t>Beloved, let us love one another, for love is from God, and whoever loves has been born of God and knows God. </a:t>
            </a:r>
            <a:r>
              <a:rPr lang="en-US" sz="3200" baseline="30000" dirty="0">
                <a:solidFill>
                  <a:schemeClr val="bg1"/>
                </a:solidFill>
              </a:rPr>
              <a:t>8 </a:t>
            </a:r>
            <a:r>
              <a:rPr lang="en-US" sz="3200" dirty="0">
                <a:solidFill>
                  <a:schemeClr val="bg1"/>
                </a:solidFill>
              </a:rPr>
              <a:t>Anyone who does not love does not know God, because God is love. </a:t>
            </a:r>
            <a:r>
              <a:rPr lang="en-US" sz="3200" baseline="30000" dirty="0">
                <a:solidFill>
                  <a:schemeClr val="bg1"/>
                </a:solidFill>
              </a:rPr>
              <a:t>9 </a:t>
            </a:r>
            <a:r>
              <a:rPr lang="en-US" sz="3200" dirty="0">
                <a:solidFill>
                  <a:schemeClr val="bg1"/>
                </a:solidFill>
              </a:rPr>
              <a:t>In this the love of God was made manifest among us, that God sent his only Son into the world, so that we might live through him. </a:t>
            </a:r>
            <a:r>
              <a:rPr lang="en-US" sz="3200" baseline="30000" dirty="0">
                <a:solidFill>
                  <a:schemeClr val="bg1"/>
                </a:solidFill>
              </a:rPr>
              <a:t>10 </a:t>
            </a:r>
            <a:r>
              <a:rPr lang="en-US" sz="3200" dirty="0">
                <a:solidFill>
                  <a:schemeClr val="bg1"/>
                </a:solidFill>
              </a:rPr>
              <a:t>In this is love, not that we have loved God but that he loved us and sent his Son to be the propitiation for our sins. </a:t>
            </a:r>
            <a:r>
              <a:rPr lang="en-US" sz="3200" baseline="30000" dirty="0">
                <a:solidFill>
                  <a:schemeClr val="bg1"/>
                </a:solidFill>
              </a:rPr>
              <a:t>11 </a:t>
            </a:r>
            <a:r>
              <a:rPr lang="en-US" sz="3200" dirty="0">
                <a:solidFill>
                  <a:schemeClr val="bg1"/>
                </a:solidFill>
              </a:rPr>
              <a:t>Beloved, if God so loved us, we also ought to love one another.</a:t>
            </a:r>
          </a:p>
        </p:txBody>
      </p:sp>
    </p:spTree>
    <p:extLst>
      <p:ext uri="{BB962C8B-B14F-4D97-AF65-F5344CB8AC3E}">
        <p14:creationId xmlns:p14="http://schemas.microsoft.com/office/powerpoint/2010/main" val="6159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07DFF59-ABA2-6C49-B527-E6734A5CD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56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36D7C3-64FB-7F4B-AFEA-CD92ABD10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40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E7211DD-81F7-1147-838D-6DC54CDE3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067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373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363792E2-FAA1-DC45-844C-E8438C1A3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54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969B08-0367-B949-A268-06D2528FB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04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1B25D8-B661-6047-A0C4-C854584EAA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9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A8EF00E-7830-1848-B77D-C2A184785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0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482D79-B996-6048-8CFF-858DACA13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23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1DFEC3C-E343-8C43-B0B4-94FF637A2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45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9A0C34-6C4E-6F49-9D82-ED1710651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1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5</Words>
  <Application>Microsoft Office PowerPoint</Application>
  <PresentationFormat>On-screen Show (4:3)</PresentationFormat>
  <Paragraphs>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 John 4:7-11 ESV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Goodwin</dc:creator>
  <cp:lastModifiedBy>EastShelby</cp:lastModifiedBy>
  <cp:revision>2</cp:revision>
  <dcterms:created xsi:type="dcterms:W3CDTF">2019-03-20T16:17:35Z</dcterms:created>
  <dcterms:modified xsi:type="dcterms:W3CDTF">2019-03-24T14:51:04Z</dcterms:modified>
</cp:coreProperties>
</file>