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29"/>
    <p:restoredTop sz="94630"/>
  </p:normalViewPr>
  <p:slideViewPr>
    <p:cSldViewPr snapToGrid="0" snapToObjects="1">
      <p:cViewPr varScale="1">
        <p:scale>
          <a:sx n="101" d="100"/>
          <a:sy n="101" d="100"/>
        </p:scale>
        <p:origin x="1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1D72C0-BDE7-484A-9D0D-6DDE44EC077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74325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D72C0-BDE7-484A-9D0D-6DDE44EC077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993927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D72C0-BDE7-484A-9D0D-6DDE44EC077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46387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D72C0-BDE7-484A-9D0D-6DDE44EC077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826347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D72C0-BDE7-484A-9D0D-6DDE44EC077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652998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1D72C0-BDE7-484A-9D0D-6DDE44EC077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30260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1D72C0-BDE7-484A-9D0D-6DDE44EC077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44069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1D72C0-BDE7-484A-9D0D-6DDE44EC077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86419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D72C0-BDE7-484A-9D0D-6DDE44EC077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011895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1D72C0-BDE7-484A-9D0D-6DDE44EC077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101253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1D72C0-BDE7-484A-9D0D-6DDE44EC077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F8CE7-BA0B-344B-BBFD-4D16BE3F3041}" type="slidenum">
              <a:rPr lang="en-US" smtClean="0"/>
              <a:t>‹#›</a:t>
            </a:fld>
            <a:endParaRPr lang="en-US"/>
          </a:p>
        </p:txBody>
      </p:sp>
    </p:spTree>
    <p:extLst>
      <p:ext uri="{BB962C8B-B14F-4D97-AF65-F5344CB8AC3E}">
        <p14:creationId xmlns:p14="http://schemas.microsoft.com/office/powerpoint/2010/main" val="991510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D72C0-BDE7-484A-9D0D-6DDE44EC0778}" type="datetimeFigureOut">
              <a:rPr lang="en-US" smtClean="0"/>
              <a:t>12/2/2018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F8CE7-BA0B-344B-BBFD-4D16BE3F3041}" type="slidenum">
              <a:rPr lang="en-US" smtClean="0"/>
              <a:t>‹#›</a:t>
            </a:fld>
            <a:endParaRPr lang="en-US"/>
          </a:p>
        </p:txBody>
      </p:sp>
    </p:spTree>
    <p:extLst>
      <p:ext uri="{BB962C8B-B14F-4D97-AF65-F5344CB8AC3E}">
        <p14:creationId xmlns:p14="http://schemas.microsoft.com/office/powerpoint/2010/main" val="1715841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9300" y="4394200"/>
            <a:ext cx="7645400" cy="2197100"/>
          </a:xfrm>
        </p:spPr>
        <p:txBody>
          <a:bodyPr>
            <a:normAutofit/>
          </a:bodyPr>
          <a:lstStyle/>
          <a:p>
            <a:r>
              <a:rPr lang="en-US" sz="12000"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WILD OATS</a:t>
            </a:r>
          </a:p>
        </p:txBody>
      </p:sp>
    </p:spTree>
    <p:extLst>
      <p:ext uri="{BB962C8B-B14F-4D97-AF65-F5344CB8AC3E}">
        <p14:creationId xmlns:p14="http://schemas.microsoft.com/office/powerpoint/2010/main" val="2036851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75468"/>
            <a:ext cx="7886700" cy="5707063"/>
          </a:xfrm>
        </p:spPr>
        <p:txBody>
          <a:bodyPr>
            <a:normAutofit fontScale="92500"/>
          </a:bodyPr>
          <a:lstStyle/>
          <a:p>
            <a:pPr marL="0" lvl="0" indent="0" algn="just">
              <a:lnSpc>
                <a:spcPct val="100000"/>
              </a:lnSpc>
              <a:spcBef>
                <a:spcPts val="0"/>
              </a:spcBef>
              <a:buNone/>
            </a:pP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“The devil himself is the author of the idea that a young man must sow his ‘wild oats.’ The Bible teaching is very different… The youth, who thinks that drunkenness, fornication, and other forms of ungodliness are the smart things to do in order to have a good time and to be popular with the crowd, is not likely to find himself happily married when he is an adult. Such a young man is destroying all hope of a happy marriage. God knows what is best for us at every age of our lives, and He never recommends ungodly behavior at any time” (</a:t>
            </a:r>
            <a:r>
              <a:rPr lang="en-US" i="1"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Good Homes In A Wicked World</a:t>
            </a: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 Lee, 27). </a:t>
            </a:r>
          </a:p>
        </p:txBody>
      </p:sp>
    </p:spTree>
    <p:extLst>
      <p:ext uri="{BB962C8B-B14F-4D97-AF65-F5344CB8AC3E}">
        <p14:creationId xmlns:p14="http://schemas.microsoft.com/office/powerpoint/2010/main" val="1436847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953666"/>
            <a:ext cx="7886700" cy="1042989"/>
          </a:xfrm>
        </p:spPr>
        <p:txBody>
          <a:bodyPr/>
          <a:lstStyle/>
          <a:p>
            <a:pPr algn="r"/>
            <a:r>
              <a:rPr lang="en-US" b="1"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ECCLESIASTES 11:8</a:t>
            </a:r>
          </a:p>
        </p:txBody>
      </p:sp>
      <p:sp>
        <p:nvSpPr>
          <p:cNvPr id="3" name="Content Placeholder 2"/>
          <p:cNvSpPr>
            <a:spLocks noGrp="1"/>
          </p:cNvSpPr>
          <p:nvPr>
            <p:ph idx="1"/>
          </p:nvPr>
        </p:nvSpPr>
        <p:spPr>
          <a:xfrm>
            <a:off x="628650" y="2238375"/>
            <a:ext cx="7886700" cy="1939925"/>
          </a:xfrm>
        </p:spPr>
        <p:txBody>
          <a:bodyPr>
            <a:normAutofit fontScale="92500"/>
          </a:bodyPr>
          <a:lstStyle/>
          <a:p>
            <a:pPr marL="0" lvl="0" indent="0" algn="just">
              <a:lnSpc>
                <a:spcPct val="100000"/>
              </a:lnSpc>
              <a:spcBef>
                <a:spcPts val="0"/>
              </a:spcBef>
              <a:buNone/>
            </a:pP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“Indeed, if a man should live many years, let him rejoice in them all, and let him remember the days of darkness, for they shall be many. Everything that is to come will be futility.”</a:t>
            </a:r>
          </a:p>
        </p:txBody>
      </p:sp>
    </p:spTree>
    <p:extLst>
      <p:ext uri="{BB962C8B-B14F-4D97-AF65-F5344CB8AC3E}">
        <p14:creationId xmlns:p14="http://schemas.microsoft.com/office/powerpoint/2010/main" val="2786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4102096"/>
            <a:ext cx="7886700" cy="1042989"/>
          </a:xfrm>
        </p:spPr>
        <p:txBody>
          <a:bodyPr/>
          <a:lstStyle/>
          <a:p>
            <a:pPr algn="r"/>
            <a:r>
              <a:rPr lang="en-US" b="1"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ECCLESIASTES 11:9</a:t>
            </a:r>
          </a:p>
        </p:txBody>
      </p:sp>
      <p:sp>
        <p:nvSpPr>
          <p:cNvPr id="3" name="Content Placeholder 2"/>
          <p:cNvSpPr>
            <a:spLocks noGrp="1"/>
          </p:cNvSpPr>
          <p:nvPr>
            <p:ph idx="1"/>
          </p:nvPr>
        </p:nvSpPr>
        <p:spPr>
          <a:xfrm>
            <a:off x="628650" y="1706560"/>
            <a:ext cx="7886700" cy="2616200"/>
          </a:xfrm>
        </p:spPr>
        <p:txBody>
          <a:bodyPr>
            <a:normAutofit fontScale="92500"/>
          </a:bodyPr>
          <a:lstStyle/>
          <a:p>
            <a:pPr marL="0" indent="0" algn="just">
              <a:lnSpc>
                <a:spcPct val="100000"/>
              </a:lnSpc>
              <a:spcBef>
                <a:spcPts val="0"/>
              </a:spcBef>
              <a:buNone/>
            </a:pP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“Rejoice, young man, during your childhood, and let your heart be pleasant during the days of your young manhood. And follow the impulses of your heart and the desires of your eyes. Yet know that God will bring you to judgment for all these things.”</a:t>
            </a:r>
          </a:p>
        </p:txBody>
      </p:sp>
    </p:spTree>
    <p:extLst>
      <p:ext uri="{BB962C8B-B14F-4D97-AF65-F5344CB8AC3E}">
        <p14:creationId xmlns:p14="http://schemas.microsoft.com/office/powerpoint/2010/main" val="142644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953666"/>
            <a:ext cx="7886700" cy="1042989"/>
          </a:xfrm>
        </p:spPr>
        <p:txBody>
          <a:bodyPr/>
          <a:lstStyle/>
          <a:p>
            <a:pPr algn="r"/>
            <a:r>
              <a:rPr lang="en-US" b="1"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ECCLESIASTES 11:10</a:t>
            </a:r>
          </a:p>
        </p:txBody>
      </p:sp>
      <p:sp>
        <p:nvSpPr>
          <p:cNvPr id="3" name="Content Placeholder 2"/>
          <p:cNvSpPr>
            <a:spLocks noGrp="1"/>
          </p:cNvSpPr>
          <p:nvPr>
            <p:ph idx="1"/>
          </p:nvPr>
        </p:nvSpPr>
        <p:spPr>
          <a:xfrm>
            <a:off x="628650" y="2628900"/>
            <a:ext cx="7886700" cy="1549400"/>
          </a:xfrm>
        </p:spPr>
        <p:txBody>
          <a:bodyPr>
            <a:normAutofit fontScale="92500"/>
          </a:bodyPr>
          <a:lstStyle/>
          <a:p>
            <a:pPr marL="0" lvl="0" indent="0" algn="just">
              <a:lnSpc>
                <a:spcPct val="100000"/>
              </a:lnSpc>
              <a:spcBef>
                <a:spcPts val="0"/>
              </a:spcBef>
              <a:buNone/>
            </a:pP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“So, remove vexation from your heart and put away pain from your body, because childhood and the prime of life are fleeting.”</a:t>
            </a:r>
          </a:p>
        </p:txBody>
      </p:sp>
    </p:spTree>
    <p:extLst>
      <p:ext uri="{BB962C8B-B14F-4D97-AF65-F5344CB8AC3E}">
        <p14:creationId xmlns:p14="http://schemas.microsoft.com/office/powerpoint/2010/main" val="1468456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4102096"/>
            <a:ext cx="7886700" cy="1042989"/>
          </a:xfrm>
        </p:spPr>
        <p:txBody>
          <a:bodyPr/>
          <a:lstStyle/>
          <a:p>
            <a:pPr algn="r"/>
            <a:r>
              <a:rPr lang="en-US" b="1"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ECCLESIASTES 12:1</a:t>
            </a:r>
          </a:p>
        </p:txBody>
      </p:sp>
      <p:sp>
        <p:nvSpPr>
          <p:cNvPr id="3" name="Content Placeholder 2"/>
          <p:cNvSpPr>
            <a:spLocks noGrp="1"/>
          </p:cNvSpPr>
          <p:nvPr>
            <p:ph idx="1"/>
          </p:nvPr>
        </p:nvSpPr>
        <p:spPr>
          <a:xfrm>
            <a:off x="628650" y="2290760"/>
            <a:ext cx="7886700" cy="1968500"/>
          </a:xfrm>
        </p:spPr>
        <p:txBody>
          <a:bodyPr>
            <a:normAutofit/>
          </a:bodyPr>
          <a:lstStyle/>
          <a:p>
            <a:pPr marL="0" lvl="0" indent="0" algn="just">
              <a:lnSpc>
                <a:spcPct val="100000"/>
              </a:lnSpc>
              <a:spcBef>
                <a:spcPts val="0"/>
              </a:spcBef>
              <a:buNone/>
            </a:pPr>
            <a:r>
              <a:rPr lang="en-US" dirty="0">
                <a:ln w="0"/>
                <a:solidFill>
                  <a:schemeClr val="bg1"/>
                </a:solidFill>
                <a:effectLst>
                  <a:outerShdw blurRad="38100" dist="19050" dir="2700000" algn="tl" rotWithShape="0">
                    <a:schemeClr val="dk1">
                      <a:alpha val="40000"/>
                    </a:schemeClr>
                  </a:outerShdw>
                </a:effectLst>
                <a:latin typeface="Verdana" charset="0"/>
                <a:ea typeface="Verdana" charset="0"/>
                <a:cs typeface="Verdana" charset="0"/>
              </a:rPr>
              <a:t>“Remember also your Creator in the days of your youth, before the evil days come and the years draw near when you will say, ‘I have no delight in them.’”</a:t>
            </a:r>
          </a:p>
        </p:txBody>
      </p:sp>
    </p:spTree>
    <p:extLst>
      <p:ext uri="{BB962C8B-B14F-4D97-AF65-F5344CB8AC3E}">
        <p14:creationId xmlns:p14="http://schemas.microsoft.com/office/powerpoint/2010/main" val="189526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864100"/>
            <a:ext cx="6718300" cy="1993900"/>
          </a:xfrm>
        </p:spPr>
        <p:txBody>
          <a:bodyPr>
            <a:normAutofit/>
          </a:bodyPr>
          <a:lstStyle/>
          <a:p>
            <a:pPr algn="l"/>
            <a:r>
              <a:rPr lang="en-US" dirty="0">
                <a:ln w="0"/>
                <a:solidFill>
                  <a:schemeClr val="bg1"/>
                </a:solidFill>
                <a:effectLst>
                  <a:outerShdw blurRad="38100" dist="19050" dir="2700000" algn="tl" rotWithShape="0">
                    <a:schemeClr val="dk1">
                      <a:alpha val="40000"/>
                    </a:schemeClr>
                  </a:outerShdw>
                </a:effectLst>
                <a:latin typeface="Impact" charset="0"/>
                <a:ea typeface="Impact" charset="0"/>
                <a:cs typeface="Impact" charset="0"/>
              </a:rPr>
              <a:t>Can’t I just get sin out of my system?</a:t>
            </a:r>
          </a:p>
        </p:txBody>
      </p:sp>
    </p:spTree>
    <p:extLst>
      <p:ext uri="{BB962C8B-B14F-4D97-AF65-F5344CB8AC3E}">
        <p14:creationId xmlns:p14="http://schemas.microsoft.com/office/powerpoint/2010/main" val="27716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302</Words>
  <Application>Microsoft Office PowerPoint</Application>
  <PresentationFormat>On-screen Show (4:3)</PresentationFormat>
  <Paragraphs>11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Impact</vt:lpstr>
      <vt:lpstr>Verdana</vt:lpstr>
      <vt:lpstr>Office Theme</vt:lpstr>
      <vt:lpstr>WILD OATS</vt:lpstr>
      <vt:lpstr>PowerPoint Presentation</vt:lpstr>
      <vt:lpstr>ECCLESIASTES 11:8</vt:lpstr>
      <vt:lpstr>ECCLESIASTES 11:9</vt:lpstr>
      <vt:lpstr>ECCLESIASTES 11:10</vt:lpstr>
      <vt:lpstr>ECCLESIASTES 12:1</vt:lpstr>
      <vt:lpstr>Can’t I just get sin out of my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WILD OATS</dc:title>
  <dc:creator>Ryan Goodwin</dc:creator>
  <cp:lastModifiedBy>EastShelby</cp:lastModifiedBy>
  <cp:revision>7</cp:revision>
  <dcterms:created xsi:type="dcterms:W3CDTF">2018-09-28T20:22:31Z</dcterms:created>
  <dcterms:modified xsi:type="dcterms:W3CDTF">2018-12-02T16:15:34Z</dcterms:modified>
</cp:coreProperties>
</file>