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9" r:id="rId3"/>
    <p:sldId id="259" r:id="rId4"/>
    <p:sldId id="256" r:id="rId5"/>
    <p:sldId id="260" r:id="rId6"/>
    <p:sldId id="261" r:id="rId7"/>
    <p:sldId id="264" r:id="rId8"/>
    <p:sldId id="262" r:id="rId9"/>
    <p:sldId id="263"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37" autoAdjust="0"/>
  </p:normalViewPr>
  <p:slideViewPr>
    <p:cSldViewPr snapToGrid="0" snapToObjects="1">
      <p:cViewPr varScale="1">
        <p:scale>
          <a:sx n="101" d="100"/>
          <a:sy n="101" d="100"/>
        </p:scale>
        <p:origin x="294" y="108"/>
      </p:cViewPr>
      <p:guideLst>
        <p:guide orient="horz" pos="2160"/>
        <p:guide pos="2880"/>
      </p:guideLst>
    </p:cSldViewPr>
  </p:slideViewPr>
  <p:outlineViewPr>
    <p:cViewPr>
      <p:scale>
        <a:sx n="33" d="100"/>
        <a:sy n="33" d="100"/>
      </p:scale>
      <p:origin x="8" y="98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0CF38-CB2D-B24B-990C-A3AA760AEAF8}" type="datetimeFigureOut">
              <a:rPr lang="en-US" smtClean="0"/>
              <a:t>11/25/2018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596AF-4F2D-CD41-BD3F-F99B3C740C03}" type="slidenum">
              <a:rPr lang="en-US" smtClean="0"/>
              <a:t>‹#›</a:t>
            </a:fld>
            <a:endParaRPr lang="en-US"/>
          </a:p>
        </p:txBody>
      </p:sp>
    </p:spTree>
    <p:extLst>
      <p:ext uri="{BB962C8B-B14F-4D97-AF65-F5344CB8AC3E}">
        <p14:creationId xmlns:p14="http://schemas.microsoft.com/office/powerpoint/2010/main" val="190709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Caricatures – exaggerated presentations of people, which amplifies their</a:t>
            </a:r>
            <a:r>
              <a:rPr lang="en-US" baseline="0" dirty="0"/>
              <a:t> prominent features.</a:t>
            </a:r>
          </a:p>
          <a:p>
            <a:endParaRPr lang="en-US" baseline="0" dirty="0"/>
          </a:p>
          <a:p>
            <a:r>
              <a:rPr lang="en-US" baseline="0" dirty="0"/>
              <a:t>Roald Dahl wrote this book as a caricature of human character. It is surprisingly accurate, especially when compared to Scripture.</a:t>
            </a:r>
            <a:endParaRPr lang="en-US" dirty="0"/>
          </a:p>
        </p:txBody>
      </p:sp>
      <p:sp>
        <p:nvSpPr>
          <p:cNvPr id="4" name="Slide Number Placeholder 3"/>
          <p:cNvSpPr>
            <a:spLocks noGrp="1"/>
          </p:cNvSpPr>
          <p:nvPr>
            <p:ph type="sldNum" sz="quarter" idx="10"/>
          </p:nvPr>
        </p:nvSpPr>
        <p:spPr/>
        <p:txBody>
          <a:bodyPr/>
          <a:lstStyle/>
          <a:p>
            <a:fld id="{D64596AF-4F2D-CD41-BD3F-F99B3C740C03}" type="slidenum">
              <a:rPr lang="en-US" smtClean="0"/>
              <a:t>4</a:t>
            </a:fld>
            <a:endParaRPr lang="en-US"/>
          </a:p>
        </p:txBody>
      </p:sp>
    </p:spTree>
    <p:extLst>
      <p:ext uri="{BB962C8B-B14F-4D97-AF65-F5344CB8AC3E}">
        <p14:creationId xmlns:p14="http://schemas.microsoft.com/office/powerpoint/2010/main" val="240800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Willy</a:t>
            </a:r>
            <a:r>
              <a:rPr lang="en-US" baseline="0" dirty="0"/>
              <a:t> </a:t>
            </a:r>
            <a:r>
              <a:rPr lang="en-US" baseline="0" dirty="0" err="1"/>
              <a:t>Wonka’s</a:t>
            </a:r>
            <a:r>
              <a:rPr lang="en-US" baseline="0" dirty="0"/>
              <a:t> Chocolate Factory</a:t>
            </a:r>
            <a:endParaRPr lang="en-US" dirty="0"/>
          </a:p>
        </p:txBody>
      </p:sp>
      <p:sp>
        <p:nvSpPr>
          <p:cNvPr id="4" name="Slide Number Placeholder 3"/>
          <p:cNvSpPr>
            <a:spLocks noGrp="1"/>
          </p:cNvSpPr>
          <p:nvPr>
            <p:ph type="sldNum" sz="quarter" idx="10"/>
          </p:nvPr>
        </p:nvSpPr>
        <p:spPr/>
        <p:txBody>
          <a:bodyPr/>
          <a:lstStyle/>
          <a:p>
            <a:fld id="{D64596AF-4F2D-CD41-BD3F-F99B3C740C03}" type="slidenum">
              <a:rPr lang="en-US" smtClean="0"/>
              <a:t>5</a:t>
            </a:fld>
            <a:endParaRPr lang="en-US"/>
          </a:p>
        </p:txBody>
      </p:sp>
    </p:spTree>
    <p:extLst>
      <p:ext uri="{BB962C8B-B14F-4D97-AF65-F5344CB8AC3E}">
        <p14:creationId xmlns:p14="http://schemas.microsoft.com/office/powerpoint/2010/main" val="387418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596AF-4F2D-CD41-BD3F-F99B3C740C03}" type="slidenum">
              <a:rPr lang="en-US" smtClean="0"/>
              <a:t>13</a:t>
            </a:fld>
            <a:endParaRPr lang="en-US"/>
          </a:p>
        </p:txBody>
      </p:sp>
    </p:spTree>
    <p:extLst>
      <p:ext uri="{BB962C8B-B14F-4D97-AF65-F5344CB8AC3E}">
        <p14:creationId xmlns:p14="http://schemas.microsoft.com/office/powerpoint/2010/main" val="240800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C26E6C-0662-F141-AAB0-7B0DACC2229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DC55-014C-AE48-BFA6-531C4C84D5F4}" type="slidenum">
              <a:rPr lang="en-US" smtClean="0"/>
              <a:t>‹#›</a:t>
            </a:fld>
            <a:endParaRPr lang="en-US"/>
          </a:p>
        </p:txBody>
      </p:sp>
      <p:pic>
        <p:nvPicPr>
          <p:cNvPr id="7" name="Picture 6" descr="11252018-Scrumdidilyumptiou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658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26E6C-0662-F141-AAB0-7B0DACC2229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282037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26E6C-0662-F141-AAB0-7B0DACC2229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1021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1252018-Scrumdidilyumptious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0957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26E6C-0662-F141-AAB0-7B0DACC2229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415928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26E6C-0662-F141-AAB0-7B0DACC2229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40876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C26E6C-0662-F141-AAB0-7B0DACC2229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36785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C26E6C-0662-F141-AAB0-7B0DACC22290}"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215965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26E6C-0662-F141-AAB0-7B0DACC22290}"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418051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26E6C-0662-F141-AAB0-7B0DACC22290}"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11077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26E6C-0662-F141-AAB0-7B0DACC2229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17269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26E6C-0662-F141-AAB0-7B0DACC2229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2DC55-014C-AE48-BFA6-531C4C84D5F4}" type="slidenum">
              <a:rPr lang="en-US" smtClean="0"/>
              <a:t>‹#›</a:t>
            </a:fld>
            <a:endParaRPr lang="en-US"/>
          </a:p>
        </p:txBody>
      </p:sp>
    </p:spTree>
    <p:extLst>
      <p:ext uri="{BB962C8B-B14F-4D97-AF65-F5344CB8AC3E}">
        <p14:creationId xmlns:p14="http://schemas.microsoft.com/office/powerpoint/2010/main" val="290581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26E6C-0662-F141-AAB0-7B0DACC22290}" type="datetimeFigureOut">
              <a:rPr lang="en-US" smtClean="0"/>
              <a:t>11/25/2018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2DC55-014C-AE48-BFA6-531C4C84D5F4}" type="slidenum">
              <a:rPr lang="en-US" smtClean="0"/>
              <a:t>‹#›</a:t>
            </a:fld>
            <a:endParaRPr lang="en-US"/>
          </a:p>
        </p:txBody>
      </p:sp>
    </p:spTree>
    <p:extLst>
      <p:ext uri="{BB962C8B-B14F-4D97-AF65-F5344CB8AC3E}">
        <p14:creationId xmlns:p14="http://schemas.microsoft.com/office/powerpoint/2010/main" val="1147490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skybackground.jpg"/>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447369" y="274638"/>
            <a:ext cx="8229600" cy="1143000"/>
          </a:xfrm>
        </p:spPr>
        <p:txBody>
          <a:bodyPr/>
          <a:lstStyle/>
          <a:p>
            <a:r>
              <a:rPr lang="en-US" dirty="0"/>
              <a:t>2 Peter 3.10-14</a:t>
            </a:r>
          </a:p>
        </p:txBody>
      </p:sp>
      <p:sp>
        <p:nvSpPr>
          <p:cNvPr id="3" name="Content Placeholder 2"/>
          <p:cNvSpPr>
            <a:spLocks noGrp="1"/>
          </p:cNvSpPr>
          <p:nvPr>
            <p:ph idx="4294967295"/>
          </p:nvPr>
        </p:nvSpPr>
        <p:spPr>
          <a:xfrm>
            <a:off x="447369" y="1266673"/>
            <a:ext cx="8229600" cy="4095750"/>
          </a:xfrm>
        </p:spPr>
        <p:txBody>
          <a:bodyPr>
            <a:noAutofit/>
          </a:bodyPr>
          <a:lstStyle/>
          <a:p>
            <a:pPr marL="0" indent="0">
              <a:buNone/>
            </a:pPr>
            <a:r>
              <a:rPr lang="en-US" baseline="30000" dirty="0"/>
              <a:t>10</a:t>
            </a:r>
            <a:r>
              <a:rPr lang="en-US" dirty="0"/>
              <a:t> But the day of the Lord will come like a thief, and then the heavens will pass away with a roar, and the heavenly bodies will be burned up and dissolved, and the earth and the works that are done on it will be exposed. </a:t>
            </a:r>
            <a:r>
              <a:rPr lang="en-US" baseline="30000" dirty="0"/>
              <a:t>11 </a:t>
            </a:r>
            <a:r>
              <a:rPr lang="en-US" dirty="0"/>
              <a:t>Since all these things are thus to be dissolved, what sort of people ought you to be in lives of holiness and godliness, </a:t>
            </a:r>
            <a:r>
              <a:rPr lang="en-US" baseline="30000" dirty="0"/>
              <a:t>12 </a:t>
            </a:r>
            <a:r>
              <a:rPr lang="en-US" dirty="0"/>
              <a:t>waiting for and hastening the coming of the day of God, because of which the heavens will be set on fire and dissolved, and the heavenly bodies will melt as they burn! </a:t>
            </a:r>
          </a:p>
        </p:txBody>
      </p:sp>
    </p:spTree>
    <p:extLst>
      <p:ext uri="{BB962C8B-B14F-4D97-AF65-F5344CB8AC3E}">
        <p14:creationId xmlns:p14="http://schemas.microsoft.com/office/powerpoint/2010/main" val="2700947003"/>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Charlie Bucket</a:t>
            </a:r>
          </a:p>
        </p:txBody>
      </p:sp>
      <p:sp>
        <p:nvSpPr>
          <p:cNvPr id="3" name="Content Placeholder 2"/>
          <p:cNvSpPr>
            <a:spLocks noGrp="1"/>
          </p:cNvSpPr>
          <p:nvPr>
            <p:ph idx="1"/>
          </p:nvPr>
        </p:nvSpPr>
        <p:spPr/>
        <p:txBody>
          <a:bodyPr/>
          <a:lstStyle/>
          <a:p>
            <a:r>
              <a:rPr lang="en-US" dirty="0"/>
              <a:t>Charlie is the opposite of the other children</a:t>
            </a:r>
          </a:p>
          <a:p>
            <a:r>
              <a:rPr lang="en-US" dirty="0"/>
              <a:t>Charlie is full of goodness and innocence</a:t>
            </a:r>
          </a:p>
          <a:p>
            <a:r>
              <a:rPr lang="en-US" dirty="0"/>
              <a:t>Charlie is full of hope, joy, and humility</a:t>
            </a:r>
          </a:p>
          <a:p>
            <a:r>
              <a:rPr lang="en-US" dirty="0"/>
              <a:t>Charlie is exalted in the end because of his goodness</a:t>
            </a:r>
          </a:p>
        </p:txBody>
      </p:sp>
    </p:spTree>
    <p:extLst>
      <p:ext uri="{BB962C8B-B14F-4D97-AF65-F5344CB8AC3E}">
        <p14:creationId xmlns:p14="http://schemas.microsoft.com/office/powerpoint/2010/main" val="995730128"/>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Your Character</a:t>
            </a:r>
          </a:p>
        </p:txBody>
      </p:sp>
      <p:sp>
        <p:nvSpPr>
          <p:cNvPr id="3" name="Content Placeholder 2"/>
          <p:cNvSpPr>
            <a:spLocks noGrp="1"/>
          </p:cNvSpPr>
          <p:nvPr>
            <p:ph idx="1"/>
          </p:nvPr>
        </p:nvSpPr>
        <p:spPr/>
        <p:txBody>
          <a:bodyPr>
            <a:normAutofit fontScale="85000" lnSpcReduction="20000"/>
          </a:bodyPr>
          <a:lstStyle/>
          <a:p>
            <a:r>
              <a:rPr lang="en-US" dirty="0"/>
              <a:t>These caricatures help us see faults in ourselves</a:t>
            </a:r>
          </a:p>
          <a:p>
            <a:pPr lvl="1"/>
            <a:r>
              <a:rPr lang="en-US" dirty="0"/>
              <a:t>Do we seek our own pleasure over the good of others? </a:t>
            </a:r>
          </a:p>
          <a:p>
            <a:pPr lvl="1"/>
            <a:r>
              <a:rPr lang="en-US" dirty="0"/>
              <a:t>Do we want to “defeat” others where there is no competition?</a:t>
            </a:r>
          </a:p>
          <a:p>
            <a:pPr lvl="1"/>
            <a:r>
              <a:rPr lang="en-US" dirty="0"/>
              <a:t>Are we entitled in our thinking? </a:t>
            </a:r>
          </a:p>
          <a:p>
            <a:pPr lvl="1"/>
            <a:r>
              <a:rPr lang="en-US" dirty="0"/>
              <a:t>Do we care too much about entertainment and are distracted from real things? </a:t>
            </a:r>
          </a:p>
          <a:p>
            <a:r>
              <a:rPr lang="en-US" dirty="0"/>
              <a:t>The only way to be exalted is to choose the things of God. </a:t>
            </a:r>
          </a:p>
          <a:p>
            <a:pPr lvl="1"/>
            <a:r>
              <a:rPr lang="en-US" dirty="0"/>
              <a:t>Exalted in this life (Matthew 6.25-33)</a:t>
            </a:r>
          </a:p>
          <a:p>
            <a:pPr lvl="1"/>
            <a:r>
              <a:rPr lang="en-US" dirty="0"/>
              <a:t>Exalted by God (1 Peter 5.5-6)</a:t>
            </a:r>
          </a:p>
        </p:txBody>
      </p:sp>
    </p:spTree>
    <p:extLst>
      <p:ext uri="{BB962C8B-B14F-4D97-AF65-F5344CB8AC3E}">
        <p14:creationId xmlns:p14="http://schemas.microsoft.com/office/powerpoint/2010/main" val="2551280404"/>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Character Leads</a:t>
            </a:r>
          </a:p>
        </p:txBody>
      </p:sp>
      <p:sp>
        <p:nvSpPr>
          <p:cNvPr id="3" name="Content Placeholder 2"/>
          <p:cNvSpPr>
            <a:spLocks noGrp="1"/>
          </p:cNvSpPr>
          <p:nvPr>
            <p:ph idx="1"/>
          </p:nvPr>
        </p:nvSpPr>
        <p:spPr/>
        <p:txBody>
          <a:bodyPr/>
          <a:lstStyle/>
          <a:p>
            <a:r>
              <a:rPr lang="en-US" dirty="0"/>
              <a:t>All of this leads to heaven which should cause us to choose the right character</a:t>
            </a:r>
          </a:p>
          <a:p>
            <a:pPr lvl="1"/>
            <a:r>
              <a:rPr lang="en-US" dirty="0"/>
              <a:t>2 Peter 3.10-14</a:t>
            </a:r>
          </a:p>
          <a:p>
            <a:r>
              <a:rPr lang="en-US" dirty="0"/>
              <a:t>We should have holy conduct, godliness, in peace, spotless, and blameless</a:t>
            </a:r>
          </a:p>
          <a:p>
            <a:pPr lvl="1"/>
            <a:r>
              <a:rPr lang="en-US" dirty="0"/>
              <a:t>This comes from keeping your eye on the prize of living with the Father</a:t>
            </a:r>
          </a:p>
          <a:p>
            <a:pPr lvl="1"/>
            <a:endParaRPr lang="en-US" dirty="0"/>
          </a:p>
        </p:txBody>
      </p:sp>
    </p:spTree>
    <p:extLst>
      <p:ext uri="{BB962C8B-B14F-4D97-AF65-F5344CB8AC3E}">
        <p14:creationId xmlns:p14="http://schemas.microsoft.com/office/powerpoint/2010/main" val="1188238017"/>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1204969"/>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skybackground.jpg"/>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418506" y="275100"/>
            <a:ext cx="8229600" cy="1143000"/>
          </a:xfrm>
        </p:spPr>
        <p:txBody>
          <a:bodyPr/>
          <a:lstStyle/>
          <a:p>
            <a:r>
              <a:rPr lang="en-US" dirty="0"/>
              <a:t>2 Peter 3.10-14</a:t>
            </a:r>
          </a:p>
        </p:txBody>
      </p:sp>
      <p:sp>
        <p:nvSpPr>
          <p:cNvPr id="3" name="Content Placeholder 2"/>
          <p:cNvSpPr>
            <a:spLocks noGrp="1"/>
          </p:cNvSpPr>
          <p:nvPr>
            <p:ph idx="4294967295"/>
          </p:nvPr>
        </p:nvSpPr>
        <p:spPr>
          <a:xfrm>
            <a:off x="418506" y="1600200"/>
            <a:ext cx="8229600" cy="4095750"/>
          </a:xfrm>
        </p:spPr>
        <p:txBody>
          <a:bodyPr>
            <a:normAutofit/>
          </a:bodyPr>
          <a:lstStyle/>
          <a:p>
            <a:pPr marL="0" indent="0">
              <a:buNone/>
            </a:pPr>
            <a:r>
              <a:rPr lang="en-US" baseline="30000" dirty="0"/>
              <a:t>13 </a:t>
            </a:r>
            <a:r>
              <a:rPr lang="en-US" dirty="0"/>
              <a:t>But according to his promise we are waiting for new heavens and a new earth in which righteousness dwells. </a:t>
            </a:r>
            <a:r>
              <a:rPr lang="en-US" baseline="30000" dirty="0"/>
              <a:t>14 </a:t>
            </a:r>
            <a:r>
              <a:rPr lang="en-US" dirty="0"/>
              <a:t>Therefore, beloved, since you are waiting for these, be diligent to be found by him without spot or blemish, and at peace</a:t>
            </a:r>
          </a:p>
          <a:p>
            <a:pPr marL="0" indent="0">
              <a:buNone/>
            </a:pPr>
            <a:endParaRPr lang="en-US" dirty="0"/>
          </a:p>
        </p:txBody>
      </p:sp>
    </p:spTree>
    <p:extLst>
      <p:ext uri="{BB962C8B-B14F-4D97-AF65-F5344CB8AC3E}">
        <p14:creationId xmlns:p14="http://schemas.microsoft.com/office/powerpoint/2010/main" val="1752280276"/>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43301"/>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0698213"/>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1613" r="1613"/>
          <a:stretch>
            <a:fillRect/>
          </a:stretch>
        </p:blipFill>
        <p:spPr>
          <a:xfrm>
            <a:off x="933431" y="505523"/>
            <a:ext cx="7407831" cy="48799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49179026"/>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Augustus </a:t>
            </a:r>
            <a:r>
              <a:rPr lang="en-US" dirty="0" err="1"/>
              <a:t>Gloop</a:t>
            </a:r>
            <a:endParaRPr lang="en-US" dirty="0"/>
          </a:p>
        </p:txBody>
      </p:sp>
      <p:sp>
        <p:nvSpPr>
          <p:cNvPr id="3" name="Content Placeholder 2"/>
          <p:cNvSpPr>
            <a:spLocks noGrp="1"/>
          </p:cNvSpPr>
          <p:nvPr>
            <p:ph idx="1"/>
          </p:nvPr>
        </p:nvSpPr>
        <p:spPr/>
        <p:txBody>
          <a:bodyPr>
            <a:normAutofit lnSpcReduction="10000"/>
          </a:bodyPr>
          <a:lstStyle/>
          <a:p>
            <a:r>
              <a:rPr lang="en-US" dirty="0"/>
              <a:t>Augustus is a boy who is a glutton</a:t>
            </a:r>
          </a:p>
          <a:p>
            <a:pPr lvl="1"/>
            <a:r>
              <a:rPr lang="en-US" dirty="0"/>
              <a:t>Gives himself to every whim</a:t>
            </a:r>
          </a:p>
          <a:p>
            <a:pPr lvl="1"/>
            <a:r>
              <a:rPr lang="en-US" dirty="0"/>
              <a:t>Does not limit himself</a:t>
            </a:r>
          </a:p>
          <a:p>
            <a:r>
              <a:rPr lang="en-US" dirty="0"/>
              <a:t>Concerned with pleasing the flesh</a:t>
            </a:r>
          </a:p>
          <a:p>
            <a:pPr lvl="1"/>
            <a:r>
              <a:rPr lang="en-US" dirty="0"/>
              <a:t>1 </a:t>
            </a:r>
            <a:r>
              <a:rPr lang="en-US" dirty="0" err="1"/>
              <a:t>Jn</a:t>
            </a:r>
            <a:r>
              <a:rPr lang="en-US" dirty="0"/>
              <a:t> 2.15-17</a:t>
            </a:r>
          </a:p>
          <a:p>
            <a:pPr lvl="1"/>
            <a:r>
              <a:rPr lang="en-US" dirty="0"/>
              <a:t>Galatians 5.16-17, 19-21</a:t>
            </a:r>
          </a:p>
          <a:p>
            <a:pPr lvl="1"/>
            <a:r>
              <a:rPr lang="en-US" dirty="0"/>
              <a:t>1 Corinthians 9.25</a:t>
            </a:r>
          </a:p>
          <a:p>
            <a:r>
              <a:rPr lang="en-US" dirty="0"/>
              <a:t>Solution is self-control</a:t>
            </a:r>
          </a:p>
        </p:txBody>
      </p:sp>
    </p:spTree>
    <p:extLst>
      <p:ext uri="{BB962C8B-B14F-4D97-AF65-F5344CB8AC3E}">
        <p14:creationId xmlns:p14="http://schemas.microsoft.com/office/powerpoint/2010/main" val="2195063660"/>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Violet </a:t>
            </a:r>
            <a:r>
              <a:rPr lang="en-US" dirty="0" err="1"/>
              <a:t>Beauregarde</a:t>
            </a:r>
            <a:endParaRPr lang="en-US" dirty="0"/>
          </a:p>
        </p:txBody>
      </p:sp>
      <p:sp>
        <p:nvSpPr>
          <p:cNvPr id="3" name="Content Placeholder 2"/>
          <p:cNvSpPr>
            <a:spLocks noGrp="1"/>
          </p:cNvSpPr>
          <p:nvPr>
            <p:ph idx="1"/>
          </p:nvPr>
        </p:nvSpPr>
        <p:spPr/>
        <p:txBody>
          <a:bodyPr>
            <a:normAutofit fontScale="85000" lnSpcReduction="20000"/>
          </a:bodyPr>
          <a:lstStyle/>
          <a:p>
            <a:r>
              <a:rPr lang="en-US" dirty="0"/>
              <a:t>Violet is a jerk</a:t>
            </a:r>
          </a:p>
          <a:p>
            <a:pPr lvl="1"/>
            <a:r>
              <a:rPr lang="en-US" dirty="0"/>
              <a:t>She is a competitive, often competing where there is no competition</a:t>
            </a:r>
          </a:p>
          <a:p>
            <a:pPr lvl="1"/>
            <a:r>
              <a:rPr lang="en-US" dirty="0"/>
              <a:t>She wins at all costs</a:t>
            </a:r>
          </a:p>
          <a:p>
            <a:r>
              <a:rPr lang="en-US" dirty="0"/>
              <a:t>Concerned with the pride that comes from winning</a:t>
            </a:r>
          </a:p>
          <a:p>
            <a:pPr lvl="1"/>
            <a:r>
              <a:rPr lang="en-US" dirty="0"/>
              <a:t>Luke 18.9-14</a:t>
            </a:r>
          </a:p>
          <a:p>
            <a:pPr lvl="1"/>
            <a:r>
              <a:rPr lang="en-US" dirty="0"/>
              <a:t>Proverbs 16.5, 18</a:t>
            </a:r>
          </a:p>
          <a:p>
            <a:pPr lvl="1"/>
            <a:r>
              <a:rPr lang="en-US" dirty="0"/>
              <a:t>James 4.6</a:t>
            </a:r>
          </a:p>
          <a:p>
            <a:r>
              <a:rPr lang="en-US" dirty="0"/>
              <a:t>Solution is humility</a:t>
            </a:r>
          </a:p>
          <a:p>
            <a:pPr lvl="1"/>
            <a:r>
              <a:rPr lang="en-US" dirty="0"/>
              <a:t>Jeremiah 9.23-24</a:t>
            </a:r>
          </a:p>
          <a:p>
            <a:pPr lvl="1"/>
            <a:endParaRPr lang="en-US" dirty="0"/>
          </a:p>
        </p:txBody>
      </p:sp>
    </p:spTree>
    <p:extLst>
      <p:ext uri="{BB962C8B-B14F-4D97-AF65-F5344CB8AC3E}">
        <p14:creationId xmlns:p14="http://schemas.microsoft.com/office/powerpoint/2010/main" val="1850979785"/>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Veruca</a:t>
            </a:r>
            <a:r>
              <a:rPr lang="en-US" dirty="0"/>
              <a:t> Salt</a:t>
            </a:r>
          </a:p>
        </p:txBody>
      </p:sp>
      <p:sp>
        <p:nvSpPr>
          <p:cNvPr id="3" name="Content Placeholder 2"/>
          <p:cNvSpPr>
            <a:spLocks noGrp="1"/>
          </p:cNvSpPr>
          <p:nvPr>
            <p:ph idx="1"/>
          </p:nvPr>
        </p:nvSpPr>
        <p:spPr/>
        <p:txBody>
          <a:bodyPr>
            <a:normAutofit lnSpcReduction="10000"/>
          </a:bodyPr>
          <a:lstStyle/>
          <a:p>
            <a:r>
              <a:rPr lang="en-US" dirty="0" err="1"/>
              <a:t>Veruca</a:t>
            </a:r>
            <a:r>
              <a:rPr lang="en-US" dirty="0"/>
              <a:t> is entitled</a:t>
            </a:r>
          </a:p>
          <a:p>
            <a:pPr lvl="1"/>
            <a:r>
              <a:rPr lang="en-US" dirty="0"/>
              <a:t>She wants everything</a:t>
            </a:r>
          </a:p>
          <a:p>
            <a:pPr lvl="1"/>
            <a:r>
              <a:rPr lang="en-US" dirty="0"/>
              <a:t>She cannot wait for anything</a:t>
            </a:r>
          </a:p>
          <a:p>
            <a:r>
              <a:rPr lang="en-US" dirty="0"/>
              <a:t>Concerned with pleasing self</a:t>
            </a:r>
          </a:p>
          <a:p>
            <a:pPr lvl="1"/>
            <a:r>
              <a:rPr lang="en-US" dirty="0"/>
              <a:t>2 Timothy 3.2-4</a:t>
            </a:r>
          </a:p>
          <a:p>
            <a:pPr lvl="1"/>
            <a:r>
              <a:rPr lang="en-US" dirty="0"/>
              <a:t>1 Corinthians 10.24</a:t>
            </a:r>
          </a:p>
          <a:p>
            <a:pPr lvl="1"/>
            <a:r>
              <a:rPr lang="en-US" dirty="0"/>
              <a:t>Philippians 2.3-4</a:t>
            </a:r>
          </a:p>
          <a:p>
            <a:r>
              <a:rPr lang="en-US" dirty="0"/>
              <a:t>Solution is focusing on others</a:t>
            </a:r>
          </a:p>
        </p:txBody>
      </p:sp>
    </p:spTree>
    <p:extLst>
      <p:ext uri="{BB962C8B-B14F-4D97-AF65-F5344CB8AC3E}">
        <p14:creationId xmlns:p14="http://schemas.microsoft.com/office/powerpoint/2010/main" val="1450259438"/>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Mike </a:t>
            </a:r>
            <a:r>
              <a:rPr lang="en-US" dirty="0" err="1"/>
              <a:t>Teevee</a:t>
            </a:r>
            <a:endParaRPr lang="en-US" dirty="0"/>
          </a:p>
        </p:txBody>
      </p:sp>
      <p:sp>
        <p:nvSpPr>
          <p:cNvPr id="3" name="Content Placeholder 2"/>
          <p:cNvSpPr>
            <a:spLocks noGrp="1"/>
          </p:cNvSpPr>
          <p:nvPr>
            <p:ph idx="1"/>
          </p:nvPr>
        </p:nvSpPr>
        <p:spPr/>
        <p:txBody>
          <a:bodyPr>
            <a:normAutofit fontScale="92500" lnSpcReduction="20000"/>
          </a:bodyPr>
          <a:lstStyle/>
          <a:p>
            <a:r>
              <a:rPr lang="en-US" dirty="0"/>
              <a:t>Mike is a boy who is distracted by fun</a:t>
            </a:r>
          </a:p>
          <a:p>
            <a:pPr lvl="1"/>
            <a:r>
              <a:rPr lang="en-US" dirty="0"/>
              <a:t>Only desires what seems fun</a:t>
            </a:r>
          </a:p>
          <a:p>
            <a:pPr lvl="1"/>
            <a:r>
              <a:rPr lang="en-US" dirty="0"/>
              <a:t>Gets mad when he is not entertained</a:t>
            </a:r>
          </a:p>
          <a:p>
            <a:r>
              <a:rPr lang="en-US" dirty="0"/>
              <a:t>Concerned with the world</a:t>
            </a:r>
          </a:p>
          <a:p>
            <a:pPr lvl="1"/>
            <a:r>
              <a:rPr lang="en-US" dirty="0"/>
              <a:t>James 4.4</a:t>
            </a:r>
          </a:p>
          <a:p>
            <a:pPr lvl="1"/>
            <a:r>
              <a:rPr lang="en-US" dirty="0"/>
              <a:t>Romans 12.1-2</a:t>
            </a:r>
          </a:p>
          <a:p>
            <a:pPr lvl="1"/>
            <a:r>
              <a:rPr lang="en-US" dirty="0"/>
              <a:t>1 John 2.15-17</a:t>
            </a:r>
          </a:p>
          <a:p>
            <a:r>
              <a:rPr lang="en-US" dirty="0"/>
              <a:t>Solution is to focus on God and things above</a:t>
            </a:r>
          </a:p>
          <a:p>
            <a:pPr lvl="1"/>
            <a:r>
              <a:rPr lang="en-US" dirty="0"/>
              <a:t>Colossians 3.1-2</a:t>
            </a:r>
          </a:p>
          <a:p>
            <a:endParaRPr lang="en-US" dirty="0"/>
          </a:p>
          <a:p>
            <a:pPr lvl="1"/>
            <a:endParaRPr lang="en-US" dirty="0"/>
          </a:p>
        </p:txBody>
      </p:sp>
    </p:spTree>
    <p:extLst>
      <p:ext uri="{BB962C8B-B14F-4D97-AF65-F5344CB8AC3E}">
        <p14:creationId xmlns:p14="http://schemas.microsoft.com/office/powerpoint/2010/main" val="411368615"/>
      </p:ext>
    </p:extLst>
  </p:cSld>
  <p:clrMapOvr>
    <a:masterClrMapping/>
  </p:clrMapOvr>
  <p:transition spd="slow">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2931</TotalTime>
  <Words>435</Words>
  <Application>Microsoft Office PowerPoint</Application>
  <PresentationFormat>On-screen Show (4:3)</PresentationFormat>
  <Paragraphs>68</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2 Peter 3.10-14</vt:lpstr>
      <vt:lpstr>2 Peter 3.10-14</vt:lpstr>
      <vt:lpstr>PowerPoint Presentation</vt:lpstr>
      <vt:lpstr>PowerPoint Presentation</vt:lpstr>
      <vt:lpstr>PowerPoint Presentation</vt:lpstr>
      <vt:lpstr>Augustus Gloop</vt:lpstr>
      <vt:lpstr>Violet Beauregarde</vt:lpstr>
      <vt:lpstr>Veruca Salt</vt:lpstr>
      <vt:lpstr>Mike Teevee</vt:lpstr>
      <vt:lpstr>Charlie Bucket</vt:lpstr>
      <vt:lpstr>Choosing Your Character</vt:lpstr>
      <vt:lpstr>Where Character Leads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Verse</dc:title>
  <dc:creator>Joseph Shanks</dc:creator>
  <cp:lastModifiedBy>EastShelby</cp:lastModifiedBy>
  <cp:revision>9</cp:revision>
  <dcterms:created xsi:type="dcterms:W3CDTF">2018-11-23T11:44:51Z</dcterms:created>
  <dcterms:modified xsi:type="dcterms:W3CDTF">2018-11-25T15:06:32Z</dcterms:modified>
</cp:coreProperties>
</file>