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58" r:id="rId5"/>
    <p:sldId id="265"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0968" autoAdjust="0"/>
  </p:normalViewPr>
  <p:slideViewPr>
    <p:cSldViewPr snapToGrid="0" snapToObjects="1">
      <p:cViewPr varScale="1">
        <p:scale>
          <a:sx n="76" d="100"/>
          <a:sy n="76" d="100"/>
        </p:scale>
        <p:origin x="1014" y="84"/>
      </p:cViewPr>
      <p:guideLst>
        <p:guide orient="horz" pos="2160"/>
        <p:guide pos="2880"/>
      </p:guideLst>
    </p:cSldViewPr>
  </p:slideViewPr>
  <p:outlineViewPr>
    <p:cViewPr>
      <p:scale>
        <a:sx n="33" d="100"/>
        <a:sy n="33" d="100"/>
      </p:scale>
      <p:origin x="8" y="3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584BE-EB62-3940-8EDE-FD3DB5600B69}" type="datetimeFigureOut">
              <a:rPr lang="en-US" smtClean="0"/>
              <a:t>11/18/2018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1E089-7AEB-6742-98CA-99C9F5C38441}" type="slidenum">
              <a:rPr lang="en-US" smtClean="0"/>
              <a:t>‹#›</a:t>
            </a:fld>
            <a:endParaRPr lang="en-US"/>
          </a:p>
        </p:txBody>
      </p:sp>
    </p:spTree>
    <p:extLst>
      <p:ext uri="{BB962C8B-B14F-4D97-AF65-F5344CB8AC3E}">
        <p14:creationId xmlns:p14="http://schemas.microsoft.com/office/powerpoint/2010/main" val="1642287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4</a:t>
            </a:fld>
            <a:endParaRPr lang="en-US"/>
          </a:p>
        </p:txBody>
      </p:sp>
    </p:spTree>
    <p:extLst>
      <p:ext uri="{BB962C8B-B14F-4D97-AF65-F5344CB8AC3E}">
        <p14:creationId xmlns:p14="http://schemas.microsoft.com/office/powerpoint/2010/main" val="385807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Dick and Rick Hoyt (Team Hoyt)</a:t>
            </a:r>
          </a:p>
          <a:p>
            <a:pPr marL="171450" indent="-171450">
              <a:buFontTx/>
              <a:buChar char="-"/>
            </a:pPr>
            <a:r>
              <a:rPr lang="en-US" dirty="0"/>
              <a:t>Dick is a retired Lieutenant</a:t>
            </a:r>
            <a:r>
              <a:rPr lang="en-US" baseline="0" dirty="0"/>
              <a:t> Colonel in the National Guard. </a:t>
            </a:r>
          </a:p>
          <a:p>
            <a:pPr marL="171450" indent="-171450">
              <a:buFontTx/>
              <a:buChar char="-"/>
            </a:pPr>
            <a:r>
              <a:rPr lang="en-US" dirty="0"/>
              <a:t>Rick </a:t>
            </a:r>
            <a:r>
              <a:rPr lang="en-US" baseline="0" dirty="0"/>
              <a:t>had sever cerebral Palsy. At around 11 years old, he was fitted with a computer that spoke for him based on eye movement. First words were “Go Bruins” </a:t>
            </a:r>
          </a:p>
          <a:p>
            <a:pPr marL="171450" indent="-171450">
              <a:buFontTx/>
              <a:buChar char="-"/>
            </a:pPr>
            <a:r>
              <a:rPr lang="en-US" dirty="0"/>
              <a:t>When 16, Rick asked dad if they could compete in a race to benefit another</a:t>
            </a:r>
            <a:r>
              <a:rPr lang="en-US" baseline="0" dirty="0"/>
              <a:t> classmate who had become paralyzed. Dick was not a runner, but agreed and afterwards, Dick told him that “When we’re running, I don’t feel paralyzed.” </a:t>
            </a:r>
          </a:p>
          <a:p>
            <a:pPr marL="171450" indent="-171450">
              <a:buFontTx/>
              <a:buChar char="-"/>
            </a:pPr>
            <a:r>
              <a:rPr lang="en-US" baseline="0" dirty="0"/>
              <a:t>They have competed in 32 Boston Marathons. They have completed 7 Ironman races (2.4 miles of swimming, 112 miles biking, 26.2 miles of running). They have biked across the US in 45 days (3,735 miles). </a:t>
            </a:r>
          </a:p>
          <a:p>
            <a:pPr marL="171450" indent="-171450">
              <a:buFontTx/>
              <a:buChar char="-"/>
            </a:pPr>
            <a:r>
              <a:rPr lang="en-US" baseline="0" dirty="0"/>
              <a:t>When asked how he accomplished all of this, he just said, “I made up my mind.” </a:t>
            </a:r>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5</a:t>
            </a:fld>
            <a:endParaRPr lang="en-US"/>
          </a:p>
        </p:txBody>
      </p:sp>
    </p:spTree>
    <p:extLst>
      <p:ext uri="{BB962C8B-B14F-4D97-AF65-F5344CB8AC3E}">
        <p14:creationId xmlns:p14="http://schemas.microsoft.com/office/powerpoint/2010/main" val="267622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6</a:t>
            </a:fld>
            <a:endParaRPr lang="en-US"/>
          </a:p>
        </p:txBody>
      </p:sp>
    </p:spTree>
    <p:extLst>
      <p:ext uri="{BB962C8B-B14F-4D97-AF65-F5344CB8AC3E}">
        <p14:creationId xmlns:p14="http://schemas.microsoft.com/office/powerpoint/2010/main" val="331048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Jesus able to live </a:t>
            </a:r>
            <a:r>
              <a:rPr lang="en-US" dirty="0" err="1"/>
              <a:t>sinlessly</a:t>
            </a:r>
            <a:r>
              <a:rPr lang="en-US" dirty="0"/>
              <a:t>?</a:t>
            </a:r>
            <a:r>
              <a:rPr lang="en-US" baseline="0" dirty="0"/>
              <a:t> </a:t>
            </a:r>
          </a:p>
          <a:p>
            <a:pPr marL="171450" indent="-171450">
              <a:buFontTx/>
              <a:buChar char="-"/>
            </a:pPr>
            <a:r>
              <a:rPr lang="en-US" baseline="0" dirty="0"/>
              <a:t>Tempted like us (</a:t>
            </a:r>
            <a:r>
              <a:rPr lang="en-US" baseline="0" dirty="0" err="1"/>
              <a:t>Heb</a:t>
            </a:r>
            <a:r>
              <a:rPr lang="en-US" baseline="0" dirty="0"/>
              <a:t> 4.15)</a:t>
            </a:r>
          </a:p>
          <a:p>
            <a:pPr marL="171450" indent="-171450">
              <a:buFontTx/>
              <a:buChar char="-"/>
            </a:pPr>
            <a:r>
              <a:rPr lang="en-US" baseline="0" dirty="0"/>
              <a:t>Yet lived without sin (2 </a:t>
            </a:r>
            <a:r>
              <a:rPr lang="en-US" baseline="0" dirty="0" err="1"/>
              <a:t>Cor</a:t>
            </a:r>
            <a:r>
              <a:rPr lang="en-US" baseline="0" dirty="0"/>
              <a:t> 5.21; 1 </a:t>
            </a:r>
            <a:r>
              <a:rPr lang="en-US" baseline="0" dirty="0" err="1"/>
              <a:t>Jn</a:t>
            </a:r>
            <a:r>
              <a:rPr lang="en-US" baseline="0" dirty="0"/>
              <a:t> 3.5) </a:t>
            </a:r>
          </a:p>
          <a:p>
            <a:pPr marL="171450" indent="-171450">
              <a:buFontTx/>
              <a:buChar char="-"/>
            </a:pPr>
            <a:r>
              <a:rPr lang="en-US" baseline="0" dirty="0"/>
              <a:t>No deceit found in mouth (1 Pet 2.22)</a:t>
            </a:r>
          </a:p>
          <a:p>
            <a:pPr marL="171450" indent="-171450">
              <a:buFontTx/>
              <a:buChar char="-"/>
            </a:pPr>
            <a:endParaRPr lang="en-US" baseline="0" dirty="0"/>
          </a:p>
          <a:p>
            <a:pPr marL="0" indent="0">
              <a:buFontTx/>
              <a:buNone/>
            </a:pPr>
            <a:r>
              <a:rPr lang="en-US" baseline="0" dirty="0"/>
              <a:t>Because He was Son of God? </a:t>
            </a:r>
          </a:p>
          <a:p>
            <a:pPr marL="0" indent="0">
              <a:buFontTx/>
              <a:buNone/>
            </a:pPr>
            <a:r>
              <a:rPr lang="en-US" baseline="0" dirty="0"/>
              <a:t>Because in Him dwelt the fullness of deity? </a:t>
            </a:r>
          </a:p>
          <a:p>
            <a:pPr marL="0" indent="0">
              <a:buFontTx/>
              <a:buNone/>
            </a:pPr>
            <a:r>
              <a:rPr lang="en-US" baseline="0" dirty="0"/>
              <a:t>Because He knew more than we do?</a:t>
            </a:r>
          </a:p>
          <a:p>
            <a:pPr marL="0" indent="0">
              <a:buFontTx/>
              <a:buNone/>
            </a:pPr>
            <a:r>
              <a:rPr lang="en-US" baseline="0" dirty="0"/>
              <a:t>Because couldn’t sin? </a:t>
            </a:r>
          </a:p>
          <a:p>
            <a:pPr marL="0" indent="0">
              <a:buFontTx/>
              <a:buNone/>
            </a:pPr>
            <a:endParaRPr lang="en-US" baseline="0" dirty="0"/>
          </a:p>
          <a:p>
            <a:pPr marL="0" indent="0">
              <a:buFontTx/>
              <a:buNone/>
            </a:pPr>
            <a:r>
              <a:rPr lang="en-US" baseline="0" dirty="0"/>
              <a:t>Because He had made up His mind! (</a:t>
            </a:r>
            <a:r>
              <a:rPr lang="en-US" baseline="0" dirty="0" err="1"/>
              <a:t>Jn</a:t>
            </a:r>
            <a:r>
              <a:rPr lang="en-US" baseline="0" dirty="0"/>
              <a:t> 8.28-29; 12.49)</a:t>
            </a:r>
          </a:p>
          <a:p>
            <a:pPr marL="171450" indent="-171450">
              <a:buFontTx/>
              <a:buChar char="-"/>
            </a:pPr>
            <a:r>
              <a:rPr lang="en-US" baseline="0" dirty="0"/>
              <a:t>These don’t say He could not sin</a:t>
            </a:r>
          </a:p>
          <a:p>
            <a:pPr marL="171450" indent="-171450">
              <a:buFontTx/>
              <a:buChar char="-"/>
            </a:pPr>
            <a:r>
              <a:rPr lang="en-US" baseline="0" dirty="0"/>
              <a:t>These say He purposefully walked with the Father</a:t>
            </a:r>
          </a:p>
          <a:p>
            <a:pPr marL="171450" indent="-171450">
              <a:buFontTx/>
              <a:buChar char="-"/>
            </a:pPr>
            <a:r>
              <a:rPr lang="en-US" baseline="0" dirty="0"/>
              <a:t>He knew He had to make it to the finish line – THE CROSS!</a:t>
            </a:r>
          </a:p>
          <a:p>
            <a:pPr marL="628650" lvl="1" indent="-171450">
              <a:buFontTx/>
              <a:buChar char="-"/>
            </a:pPr>
            <a:r>
              <a:rPr lang="en-US" baseline="0" dirty="0"/>
              <a:t>Nothing was going to stand in His way of finishing His work</a:t>
            </a:r>
          </a:p>
          <a:p>
            <a:pPr marL="171450" indent="-171450">
              <a:buFontTx/>
              <a:buChar char="-"/>
            </a:pPr>
            <a:r>
              <a:rPr lang="en-US" baseline="0" dirty="0"/>
              <a:t>This is why He looked forward to the cross!</a:t>
            </a:r>
          </a:p>
          <a:p>
            <a:pPr marL="628650" lvl="1" indent="-171450">
              <a:buFontTx/>
              <a:buChar char="-"/>
            </a:pPr>
            <a:r>
              <a:rPr lang="en-US" baseline="0" dirty="0" err="1"/>
              <a:t>Jn</a:t>
            </a:r>
            <a:r>
              <a:rPr lang="en-US" baseline="0" dirty="0"/>
              <a:t> 12.27, 32</a:t>
            </a:r>
          </a:p>
          <a:p>
            <a:pPr marL="628650" lvl="1" indent="-171450">
              <a:buFontTx/>
              <a:buChar char="-"/>
            </a:pPr>
            <a:r>
              <a:rPr lang="en-US" baseline="0" dirty="0"/>
              <a:t>13.31</a:t>
            </a:r>
          </a:p>
          <a:p>
            <a:pPr marL="628650" lvl="1" indent="-171450">
              <a:buFontTx/>
              <a:buChar char="-"/>
            </a:pPr>
            <a:r>
              <a:rPr lang="en-US" baseline="0" dirty="0"/>
              <a:t>14.27</a:t>
            </a:r>
          </a:p>
          <a:p>
            <a:pPr marL="628650" lvl="1" indent="-171450">
              <a:buFontTx/>
              <a:buChar char="-"/>
            </a:pPr>
            <a:r>
              <a:rPr lang="en-US" baseline="0" dirty="0"/>
              <a:t>15.11</a:t>
            </a:r>
          </a:p>
          <a:p>
            <a:pPr marL="628650" lvl="1" indent="-171450">
              <a:buFontTx/>
              <a:buChar char="-"/>
            </a:pPr>
            <a:r>
              <a:rPr lang="en-US" baseline="0" dirty="0"/>
              <a:t>16.28</a:t>
            </a:r>
          </a:p>
          <a:p>
            <a:pPr marL="628650" lvl="1" indent="-171450">
              <a:buFontTx/>
              <a:buChar char="-"/>
            </a:pPr>
            <a:r>
              <a:rPr lang="en-US" baseline="0" dirty="0"/>
              <a:t>17.5</a:t>
            </a:r>
          </a:p>
          <a:p>
            <a:pPr marL="0" indent="0">
              <a:buFontTx/>
              <a:buNone/>
            </a:pPr>
            <a:endParaRPr lang="en-US" baseline="0" dirty="0"/>
          </a:p>
          <a:p>
            <a:pPr marL="0" indent="0">
              <a:buFontTx/>
              <a:buNone/>
            </a:pPr>
            <a:r>
              <a:rPr lang="en-US" baseline="0" dirty="0"/>
              <a:t> </a:t>
            </a:r>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7</a:t>
            </a:fld>
            <a:endParaRPr lang="en-US"/>
          </a:p>
        </p:txBody>
      </p:sp>
    </p:spTree>
    <p:extLst>
      <p:ext uri="{BB962C8B-B14F-4D97-AF65-F5344CB8AC3E}">
        <p14:creationId xmlns:p14="http://schemas.microsoft.com/office/powerpoint/2010/main" val="47020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coming</a:t>
            </a:r>
            <a:r>
              <a:rPr lang="en-US" baseline="0" dirty="0"/>
              <a:t> up on resolution season! </a:t>
            </a:r>
          </a:p>
          <a:p>
            <a:pPr marL="171450" indent="-171450">
              <a:buFontTx/>
              <a:buChar char="-"/>
            </a:pPr>
            <a:r>
              <a:rPr lang="en-US" baseline="0" dirty="0"/>
              <a:t>Start thinking now about what your finish line is for life, for the next ten years, for this next year</a:t>
            </a:r>
          </a:p>
          <a:p>
            <a:pPr marL="628650" lvl="1" indent="-171450">
              <a:buFontTx/>
              <a:buChar char="-"/>
            </a:pPr>
            <a:r>
              <a:rPr lang="en-US" baseline="0" dirty="0"/>
              <a:t>Finish line in each area of life? </a:t>
            </a:r>
          </a:p>
          <a:p>
            <a:pPr marL="628650" lvl="1" indent="-171450">
              <a:buFontTx/>
              <a:buChar char="-"/>
            </a:pPr>
            <a:r>
              <a:rPr lang="en-US" baseline="0" dirty="0"/>
              <a:t>Finish line for each person in </a:t>
            </a:r>
            <a:r>
              <a:rPr lang="en-US" baseline="0"/>
              <a:t>your life? </a:t>
            </a:r>
            <a:endParaRPr lang="en-US" baseline="0" dirty="0"/>
          </a:p>
          <a:p>
            <a:pPr marL="171450" indent="-171450">
              <a:buFontTx/>
              <a:buChar char="-"/>
            </a:pPr>
            <a:r>
              <a:rPr lang="en-US" baseline="0" dirty="0"/>
              <a:t>Starting thinking about how you’re going to get there from where you’re currently at! </a:t>
            </a:r>
          </a:p>
          <a:p>
            <a:pPr marL="628650" lvl="1" indent="-171450">
              <a:buFontTx/>
              <a:buChar char="-"/>
            </a:pPr>
            <a:r>
              <a:rPr lang="en-US" baseline="0" dirty="0"/>
              <a:t>Training? </a:t>
            </a:r>
          </a:p>
          <a:p>
            <a:pPr marL="628650" lvl="1" indent="-171450">
              <a:buFontTx/>
              <a:buChar char="-"/>
            </a:pPr>
            <a:r>
              <a:rPr lang="en-US" baseline="0" dirty="0"/>
              <a:t>Steps? </a:t>
            </a:r>
          </a:p>
          <a:p>
            <a:pPr marL="628650" lvl="1" indent="-171450">
              <a:buFontTx/>
              <a:buChar char="-"/>
            </a:pPr>
            <a:r>
              <a:rPr lang="en-US" baseline="0" dirty="0"/>
              <a:t>Small goals? </a:t>
            </a:r>
          </a:p>
          <a:p>
            <a:pPr marL="0" lvl="0" indent="0">
              <a:buFontTx/>
              <a:buNone/>
            </a:pPr>
            <a:r>
              <a:rPr lang="en-US" baseline="0" dirty="0"/>
              <a:t>MAKE UP YOUR MIND TO GET THERE!</a:t>
            </a:r>
          </a:p>
          <a:p>
            <a:pPr marL="0" lvl="0" indent="0">
              <a:buFontTx/>
              <a:buNone/>
            </a:pPr>
            <a:endParaRPr lang="en-US" baseline="0" dirty="0"/>
          </a:p>
          <a:p>
            <a:pPr marL="0" lvl="0" indent="0">
              <a:buFontTx/>
              <a:buNone/>
            </a:pPr>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8</a:t>
            </a:fld>
            <a:endParaRPr lang="en-US"/>
          </a:p>
        </p:txBody>
      </p:sp>
    </p:spTree>
    <p:extLst>
      <p:ext uri="{BB962C8B-B14F-4D97-AF65-F5344CB8AC3E}">
        <p14:creationId xmlns:p14="http://schemas.microsoft.com/office/powerpoint/2010/main" val="55427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your </a:t>
            </a:r>
            <a:r>
              <a:rPr lang="en-US" dirty="0" err="1"/>
              <a:t>can’ts</a:t>
            </a:r>
            <a:r>
              <a:rPr lang="en-US" dirty="0"/>
              <a:t> into cans and your dreams into plans.” </a:t>
            </a:r>
          </a:p>
          <a:p>
            <a:endParaRPr lang="en-US" dirty="0"/>
          </a:p>
          <a:p>
            <a:r>
              <a:rPr lang="en-US" dirty="0"/>
              <a:t>5 Steps to “Get rid of your CAN’Ts”</a:t>
            </a:r>
          </a:p>
          <a:p>
            <a:pPr marL="171450" indent="-171450">
              <a:buFontTx/>
              <a:buChar char="-"/>
            </a:pPr>
            <a:r>
              <a:rPr lang="en-US" dirty="0"/>
              <a:t>Make</a:t>
            </a:r>
            <a:r>
              <a:rPr lang="en-US" baseline="0" dirty="0"/>
              <a:t> up your mind as to what outcome you want </a:t>
            </a:r>
          </a:p>
          <a:p>
            <a:pPr marL="171450" indent="-171450">
              <a:buFontTx/>
              <a:buChar char="-"/>
            </a:pPr>
            <a:r>
              <a:rPr lang="en-US" baseline="0" dirty="0"/>
              <a:t>Do nothing that interferes with that outcome</a:t>
            </a:r>
          </a:p>
          <a:p>
            <a:pPr marL="171450" indent="-171450">
              <a:buFontTx/>
              <a:buChar char="-"/>
            </a:pPr>
            <a:r>
              <a:rPr lang="en-US" baseline="0" dirty="0"/>
              <a:t>Make small steps, changes, and habits to support that outcome</a:t>
            </a:r>
          </a:p>
          <a:p>
            <a:pPr marL="171450" indent="-171450">
              <a:buFontTx/>
              <a:buChar char="-"/>
            </a:pPr>
            <a:r>
              <a:rPr lang="en-US" baseline="0" dirty="0"/>
              <a:t>Celebrate the victories as you go and let go of the failures</a:t>
            </a:r>
          </a:p>
          <a:p>
            <a:pPr marL="171450" indent="-171450">
              <a:buFontTx/>
              <a:buChar char="-"/>
            </a:pPr>
            <a:r>
              <a:rPr lang="en-US" baseline="0" dirty="0"/>
              <a:t>Sacrifice when necessary</a:t>
            </a:r>
          </a:p>
          <a:p>
            <a:pPr marL="171450" indent="-171450">
              <a:buFontTx/>
              <a:buChar char="-"/>
            </a:pPr>
            <a:endParaRPr lang="en-US" baseline="0" dirty="0"/>
          </a:p>
          <a:p>
            <a:r>
              <a:rPr lang="en-US" dirty="0"/>
              <a:t>Eric </a:t>
            </a:r>
            <a:r>
              <a:rPr lang="en-US" dirty="0" err="1"/>
              <a:t>Fellman</a:t>
            </a:r>
            <a:r>
              <a:rPr lang="en-US" dirty="0"/>
              <a:t> speaks of meeting a Chinese couple in Hong Kong, while traveling to China. "A friend took me down a narrow alley to a second-floor flat to meet a man recently released from prison in China. I knew I would be pressed to carry Bibles and literature on my trip. But I was hesitant and tried to mask my fear with rationalizations about legalities and other concerns. </a:t>
            </a:r>
          </a:p>
          <a:p>
            <a:r>
              <a:rPr lang="en-US" dirty="0"/>
              <a:t>A Chinese man in his 6Os opened the door. His smile was radiant, but his back was bent almost double. He led us to a sparsely furnished room. A Chinese woman of about the same age came in to serve tea. As she lingered, I couldn't help but notice how they touched and lovingly looked at each other. My staring apparently didn't go unnoticed, for soon they were both giggling. "What is it?" I asked my friend. "Oh nothing," he said with a smile. "They just wanted you to know it was OK--they're newlyweds." I learned they had been engaged in 1949, when he was a student at Nanking Seminary. On the day of their wedding rehearsal, Chinese communists seized the seminary. They took the students to a hard-labor prison. For the next 30 years, the bride-to-be was allowed only one visit per year. Each time, following their brief minutes together, the man would be called to the warden's office. "You may go home with your bride," he said, "if you will renounce Christianity." Year after year, this man replied with just one word; "No." I was stunned. How had he been able to stand the strain for so long, being denied his family, his marriage, and even his health? When I asked, he seemed astonished at my question. He replied, "With all that Jesus has done for me, how could I betray Him?" The next day, I requested that my suitcase be crammed with Bibles and training literature for Chinese Christians. I determined not to lie about the materials, yet lost not one minute of sleep worrying about the consequences. And as God had planned, my suitcases were never inspected.</a:t>
            </a:r>
          </a:p>
          <a:p>
            <a:pPr marL="171450" indent="-171450">
              <a:buFontTx/>
              <a:buChar char="-"/>
            </a:pPr>
            <a:endParaRPr lang="en-US" baseline="0"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50E1E089-7AEB-6742-98CA-99C9F5C38441}" type="slidenum">
              <a:rPr lang="en-US" smtClean="0"/>
              <a:t>9</a:t>
            </a:fld>
            <a:endParaRPr lang="en-US"/>
          </a:p>
        </p:txBody>
      </p:sp>
    </p:spTree>
    <p:extLst>
      <p:ext uri="{BB962C8B-B14F-4D97-AF65-F5344CB8AC3E}">
        <p14:creationId xmlns:p14="http://schemas.microsoft.com/office/powerpoint/2010/main" val="406061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EE3183-B7AC-6D40-80A5-5D78C8A6A722}"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423C-6353-1F42-ADDC-1A4159C9F1EA}" type="slidenum">
              <a:rPr lang="en-US" smtClean="0"/>
              <a:t>‹#›</a:t>
            </a:fld>
            <a:endParaRPr lang="en-US"/>
          </a:p>
        </p:txBody>
      </p:sp>
      <p:pic>
        <p:nvPicPr>
          <p:cNvPr id="9" name="Picture 8" descr="11182018-MadeUpMi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Tree>
    <p:extLst>
      <p:ext uri="{BB962C8B-B14F-4D97-AF65-F5344CB8AC3E}">
        <p14:creationId xmlns:p14="http://schemas.microsoft.com/office/powerpoint/2010/main" val="41133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E3183-B7AC-6D40-80A5-5D78C8A6A722}"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334963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E3183-B7AC-6D40-80A5-5D78C8A6A722}"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55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1182018-MadeUpMind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600200"/>
            <a:ext cx="8229600" cy="37843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E3183-B7AC-6D40-80A5-5D78C8A6A722}"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415853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E3183-B7AC-6D40-80A5-5D78C8A6A722}"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363822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EE3183-B7AC-6D40-80A5-5D78C8A6A722}"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388458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EE3183-B7AC-6D40-80A5-5D78C8A6A722}"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325628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EE3183-B7AC-6D40-80A5-5D78C8A6A722}"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29044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E3183-B7AC-6D40-80A5-5D78C8A6A722}"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306018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E3183-B7AC-6D40-80A5-5D78C8A6A722}"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288378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E3183-B7AC-6D40-80A5-5D78C8A6A722}"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5423C-6353-1F42-ADDC-1A4159C9F1EA}" type="slidenum">
              <a:rPr lang="en-US" smtClean="0"/>
              <a:t>‹#›</a:t>
            </a:fld>
            <a:endParaRPr lang="en-US"/>
          </a:p>
        </p:txBody>
      </p:sp>
    </p:spTree>
    <p:extLst>
      <p:ext uri="{BB962C8B-B14F-4D97-AF65-F5344CB8AC3E}">
        <p14:creationId xmlns:p14="http://schemas.microsoft.com/office/powerpoint/2010/main" val="70172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E3183-B7AC-6D40-80A5-5D78C8A6A722}" type="datetimeFigureOut">
              <a:rPr lang="en-US" smtClean="0"/>
              <a:t>11/18/2018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5423C-6353-1F42-ADDC-1A4159C9F1EA}" type="slidenum">
              <a:rPr lang="en-US" smtClean="0"/>
              <a:t>‹#›</a:t>
            </a:fld>
            <a:endParaRPr lang="en-US"/>
          </a:p>
        </p:txBody>
      </p:sp>
    </p:spTree>
    <p:extLst>
      <p:ext uri="{BB962C8B-B14F-4D97-AF65-F5344CB8AC3E}">
        <p14:creationId xmlns:p14="http://schemas.microsoft.com/office/powerpoint/2010/main" val="53440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94203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59122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Made Up Mind</a:t>
            </a:r>
          </a:p>
        </p:txBody>
      </p:sp>
      <p:sp>
        <p:nvSpPr>
          <p:cNvPr id="3" name="Content Placeholder 2"/>
          <p:cNvSpPr>
            <a:spLocks noGrp="1"/>
          </p:cNvSpPr>
          <p:nvPr>
            <p:ph idx="1"/>
          </p:nvPr>
        </p:nvSpPr>
        <p:spPr/>
        <p:txBody>
          <a:bodyPr>
            <a:normAutofit fontScale="92500" lnSpcReduction="10000"/>
          </a:bodyPr>
          <a:lstStyle/>
          <a:p>
            <a:r>
              <a:rPr lang="en-US" dirty="0"/>
              <a:t>Determination</a:t>
            </a:r>
          </a:p>
          <a:p>
            <a:pPr lvl="1"/>
            <a:r>
              <a:rPr lang="en-US" dirty="0"/>
              <a:t>1 Corinthians 9.24</a:t>
            </a:r>
          </a:p>
          <a:p>
            <a:r>
              <a:rPr lang="en-US" dirty="0"/>
              <a:t>Strength</a:t>
            </a:r>
          </a:p>
          <a:p>
            <a:pPr lvl="1"/>
            <a:r>
              <a:rPr lang="en-US" dirty="0"/>
              <a:t>Philippians 4.13</a:t>
            </a:r>
          </a:p>
          <a:p>
            <a:r>
              <a:rPr lang="en-US" dirty="0"/>
              <a:t>Endurance</a:t>
            </a:r>
          </a:p>
          <a:p>
            <a:pPr lvl="1"/>
            <a:r>
              <a:rPr lang="en-US" dirty="0"/>
              <a:t>James 1.3-4</a:t>
            </a:r>
          </a:p>
          <a:p>
            <a:r>
              <a:rPr lang="en-US" dirty="0"/>
              <a:t>Perseverance</a:t>
            </a:r>
          </a:p>
          <a:p>
            <a:pPr lvl="1"/>
            <a:r>
              <a:rPr lang="en-US" dirty="0"/>
              <a:t>2 Peter 1.5-7</a:t>
            </a:r>
          </a:p>
        </p:txBody>
      </p:sp>
    </p:spTree>
    <p:extLst>
      <p:ext uri="{BB962C8B-B14F-4D97-AF65-F5344CB8AC3E}">
        <p14:creationId xmlns:p14="http://schemas.microsoft.com/office/powerpoint/2010/main" val="9517011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Great Example</a:t>
            </a:r>
          </a:p>
        </p:txBody>
      </p:sp>
      <p:sp>
        <p:nvSpPr>
          <p:cNvPr id="3" name="Content Placeholder 2"/>
          <p:cNvSpPr>
            <a:spLocks noGrp="1"/>
          </p:cNvSpPr>
          <p:nvPr>
            <p:ph idx="1"/>
          </p:nvPr>
        </p:nvSpPr>
        <p:spPr/>
        <p:txBody>
          <a:bodyPr>
            <a:normAutofit fontScale="85000" lnSpcReduction="20000"/>
          </a:bodyPr>
          <a:lstStyle/>
          <a:p>
            <a:r>
              <a:rPr lang="en-US" dirty="0"/>
              <a:t>“But Daniel made up his mind…” (1.8)</a:t>
            </a:r>
          </a:p>
          <a:p>
            <a:r>
              <a:rPr lang="en-US" dirty="0"/>
              <a:t>“Daniel replied with discretion and discernment…” (2.14)</a:t>
            </a:r>
          </a:p>
          <a:p>
            <a:r>
              <a:rPr lang="en-US" dirty="0"/>
              <a:t>“He possessed an extraordinary spirit…” (6.3)</a:t>
            </a:r>
          </a:p>
          <a:p>
            <a:r>
              <a:rPr lang="en-US" dirty="0"/>
              <a:t>“Now when Daniel knew that the document was signed, he entered his house (now in his roof chamber he had windows open towards Jerusalem); and he continued kneeling on his knees three times a day, praying and giving thanks before his God, as he had been doing previously” (6.10).</a:t>
            </a:r>
          </a:p>
        </p:txBody>
      </p:sp>
    </p:spTree>
    <p:extLst>
      <p:ext uri="{BB962C8B-B14F-4D97-AF65-F5344CB8AC3E}">
        <p14:creationId xmlns:p14="http://schemas.microsoft.com/office/powerpoint/2010/main" val="11994158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Made Up Mind</a:t>
            </a:r>
          </a:p>
        </p:txBody>
      </p:sp>
      <p:sp>
        <p:nvSpPr>
          <p:cNvPr id="3" name="Content Placeholder 2"/>
          <p:cNvSpPr>
            <a:spLocks noGrp="1"/>
          </p:cNvSpPr>
          <p:nvPr>
            <p:ph idx="1"/>
          </p:nvPr>
        </p:nvSpPr>
        <p:spPr/>
        <p:txBody>
          <a:bodyPr/>
          <a:lstStyle/>
          <a:p>
            <a:r>
              <a:rPr lang="en-US" dirty="0"/>
              <a:t>Requires commitment</a:t>
            </a:r>
          </a:p>
          <a:p>
            <a:r>
              <a:rPr lang="en-US" dirty="0"/>
              <a:t>Requires target</a:t>
            </a:r>
          </a:p>
          <a:p>
            <a:r>
              <a:rPr lang="en-US" dirty="0"/>
              <a:t>Requires goals to get there</a:t>
            </a:r>
          </a:p>
          <a:p>
            <a:r>
              <a:rPr lang="en-US" dirty="0"/>
              <a:t>Requires intentional habits</a:t>
            </a:r>
          </a:p>
          <a:p>
            <a:r>
              <a:rPr lang="en-US" dirty="0"/>
              <a:t>Requires practice, training, and hardship</a:t>
            </a:r>
          </a:p>
        </p:txBody>
      </p:sp>
    </p:spTree>
    <p:extLst>
      <p:ext uri="{BB962C8B-B14F-4D97-AF65-F5344CB8AC3E}">
        <p14:creationId xmlns:p14="http://schemas.microsoft.com/office/powerpoint/2010/main" val="3887475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3"/>
          <p:cNvPicPr>
            <a:picLocks noGrp="1" noChangeAspect="1"/>
          </p:cNvPicPr>
          <p:nvPr>
            <p:ph idx="1"/>
          </p:nvPr>
        </p:nvPicPr>
        <p:blipFill>
          <a:blip r:embed="rId3"/>
          <a:srcRect l="-3630" r="-3630"/>
          <a:stretch>
            <a:fillRect/>
          </a:stretch>
        </p:blipFill>
        <p:spPr>
          <a:xfrm>
            <a:off x="457200" y="274638"/>
            <a:ext cx="8229600" cy="51098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9967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Made Up Mind</a:t>
            </a:r>
          </a:p>
        </p:txBody>
      </p:sp>
      <p:sp>
        <p:nvSpPr>
          <p:cNvPr id="3" name="Content Placeholder 2"/>
          <p:cNvSpPr>
            <a:spLocks noGrp="1"/>
          </p:cNvSpPr>
          <p:nvPr>
            <p:ph idx="1"/>
          </p:nvPr>
        </p:nvSpPr>
        <p:spPr/>
        <p:txBody>
          <a:bodyPr/>
          <a:lstStyle/>
          <a:p>
            <a:r>
              <a:rPr lang="en-US" dirty="0"/>
              <a:t>Leads to focus</a:t>
            </a:r>
          </a:p>
          <a:p>
            <a:r>
              <a:rPr lang="en-US" dirty="0"/>
              <a:t>Leads to joyful accomplishments</a:t>
            </a:r>
          </a:p>
          <a:p>
            <a:r>
              <a:rPr lang="en-US" dirty="0"/>
              <a:t>Leads to appreciation and gratitude</a:t>
            </a:r>
          </a:p>
          <a:p>
            <a:r>
              <a:rPr lang="en-US" dirty="0"/>
              <a:t>Leads to victory</a:t>
            </a:r>
          </a:p>
        </p:txBody>
      </p:sp>
    </p:spTree>
    <p:extLst>
      <p:ext uri="{BB962C8B-B14F-4D97-AF65-F5344CB8AC3E}">
        <p14:creationId xmlns:p14="http://schemas.microsoft.com/office/powerpoint/2010/main" val="28661733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Greatest Example </a:t>
            </a:r>
          </a:p>
        </p:txBody>
      </p:sp>
      <p:sp>
        <p:nvSpPr>
          <p:cNvPr id="3" name="Content Placeholder 2"/>
          <p:cNvSpPr>
            <a:spLocks noGrp="1"/>
          </p:cNvSpPr>
          <p:nvPr>
            <p:ph idx="1"/>
          </p:nvPr>
        </p:nvSpPr>
        <p:spPr/>
        <p:txBody>
          <a:bodyPr/>
          <a:lstStyle/>
          <a:p>
            <a:r>
              <a:rPr lang="en-US" dirty="0"/>
              <a:t>Jesus is our greatest example of a made up mind</a:t>
            </a:r>
          </a:p>
          <a:p>
            <a:pPr lvl="1"/>
            <a:r>
              <a:rPr lang="en-US" dirty="0"/>
              <a:t>From a boy</a:t>
            </a:r>
          </a:p>
          <a:p>
            <a:pPr lvl="1"/>
            <a:r>
              <a:rPr lang="en-US" dirty="0"/>
              <a:t>Every step of His ministry</a:t>
            </a:r>
          </a:p>
          <a:p>
            <a:pPr lvl="1"/>
            <a:r>
              <a:rPr lang="en-US" dirty="0"/>
              <a:t>The upper room conversation</a:t>
            </a:r>
          </a:p>
          <a:p>
            <a:pPr lvl="1"/>
            <a:r>
              <a:rPr lang="en-US" dirty="0"/>
              <a:t>The cross</a:t>
            </a:r>
          </a:p>
          <a:p>
            <a:r>
              <a:rPr lang="en-US" dirty="0"/>
              <a:t>For Him, the cross was the finish line!</a:t>
            </a:r>
          </a:p>
        </p:txBody>
      </p:sp>
    </p:spTree>
    <p:extLst>
      <p:ext uri="{BB962C8B-B14F-4D97-AF65-F5344CB8AC3E}">
        <p14:creationId xmlns:p14="http://schemas.microsoft.com/office/powerpoint/2010/main" val="29361150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Finish Line</a:t>
            </a:r>
          </a:p>
        </p:txBody>
      </p:sp>
      <p:sp>
        <p:nvSpPr>
          <p:cNvPr id="3" name="Content Placeholder 2"/>
          <p:cNvSpPr>
            <a:spLocks noGrp="1"/>
          </p:cNvSpPr>
          <p:nvPr>
            <p:ph idx="1"/>
          </p:nvPr>
        </p:nvSpPr>
        <p:spPr/>
        <p:txBody>
          <a:bodyPr/>
          <a:lstStyle/>
          <a:p>
            <a:r>
              <a:rPr lang="en-US" dirty="0"/>
              <a:t>What is your finish line? </a:t>
            </a:r>
          </a:p>
          <a:p>
            <a:r>
              <a:rPr lang="en-US" dirty="0"/>
              <a:t>How do you get from where you’re at to the end? </a:t>
            </a:r>
          </a:p>
          <a:p>
            <a:pPr lvl="1"/>
            <a:r>
              <a:rPr lang="en-US" dirty="0"/>
              <a:t>What training? </a:t>
            </a:r>
          </a:p>
          <a:p>
            <a:pPr lvl="1"/>
            <a:r>
              <a:rPr lang="en-US" dirty="0"/>
              <a:t>What steps? </a:t>
            </a:r>
          </a:p>
          <a:p>
            <a:pPr lvl="1"/>
            <a:r>
              <a:rPr lang="en-US" dirty="0"/>
              <a:t>What small goals? </a:t>
            </a:r>
          </a:p>
          <a:p>
            <a:r>
              <a:rPr lang="en-US" dirty="0"/>
              <a:t>Make up your mind to get there! </a:t>
            </a:r>
          </a:p>
        </p:txBody>
      </p:sp>
    </p:spTree>
    <p:extLst>
      <p:ext uri="{BB962C8B-B14F-4D97-AF65-F5344CB8AC3E}">
        <p14:creationId xmlns:p14="http://schemas.microsoft.com/office/powerpoint/2010/main" val="9710946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ICanDo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89" y="373417"/>
            <a:ext cx="7388578" cy="51256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073020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2909</TotalTime>
  <Words>1095</Words>
  <Application>Microsoft Office PowerPoint</Application>
  <PresentationFormat>On-screen Show (4:3)</PresentationFormat>
  <Paragraphs>97</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The Made Up Mind</vt:lpstr>
      <vt:lpstr>A Great Example</vt:lpstr>
      <vt:lpstr>The Made Up Mind</vt:lpstr>
      <vt:lpstr>PowerPoint Presentation</vt:lpstr>
      <vt:lpstr>The Made Up Mind</vt:lpstr>
      <vt:lpstr>Our Greatest Example </vt:lpstr>
      <vt:lpstr>Your Finish Line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12</cp:revision>
  <dcterms:created xsi:type="dcterms:W3CDTF">2018-11-16T12:21:04Z</dcterms:created>
  <dcterms:modified xsi:type="dcterms:W3CDTF">2018-11-18T15:09:54Z</dcterms:modified>
</cp:coreProperties>
</file>