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0968" autoAdjust="0"/>
  </p:normalViewPr>
  <p:slideViewPr>
    <p:cSldViewPr snapToGrid="0" snapToObjects="1">
      <p:cViewPr varScale="1">
        <p:scale>
          <a:sx n="76" d="100"/>
          <a:sy n="76" d="100"/>
        </p:scale>
        <p:origin x="10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549D-2720-714A-B237-538BC59391B8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13CE-1535-524D-92A8-1E4D2A5F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are going to propose several “what ifs” from Scripture: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if Adam had not sinned?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if Samson had decided to follow God?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if David had turned away from Bathsheba?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if Peter had copied Judas?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if Jesus had given up?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God created Adam and Eve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He gave them a</a:t>
            </a:r>
            <a:r>
              <a:rPr lang="en-US" baseline="0" dirty="0"/>
              <a:t> choice – this is the nature of free will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Two trees – tree of life or tree of knowledge of good and evil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Two outcomes – life vs. death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Two motivations – follow God vs. follow self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This was the world’s first object lesson 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The choice was clear when they were listening to God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The Devil</a:t>
            </a:r>
            <a:r>
              <a:rPr lang="en-US" baseline="0" dirty="0"/>
              <a:t> confused their choice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He was craft in twisting God’s commandments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He never lied directly, but told half-truths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He starts by putting questions in their minds about the commandment 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/>
              <a:t>Is it true that you cannot each from ANY tree?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/>
              <a:t>This questions makes the commandment seem unfair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He causes them to doubt God’s intention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/>
              <a:t>He doesn’t want you to be like Him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He causes them to doubt God’s character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/>
              <a:t>He’s unfair in keeping this from you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At this point, the devil has changed the idea of the fruit from being undesirable to desirable.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 So Eve choose the desirable option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It was good for good (lust of the flesh)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It was a delight to the eyes (lust of the eyes)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It would make her wise (pride of life)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What was a bad decision now seems good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God gave them plenty of great food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God gave them beauty to look at in the garden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God was making them wise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None of what God was doing was good or fast enough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Adam was responsible for this sin (Romans 5.12)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Adam was standing there</a:t>
            </a:r>
            <a:r>
              <a:rPr lang="en-US" baseline="0" dirty="0"/>
              <a:t> but did not step up to stop a bad decision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Husbands and wives should protect each other form bad decisions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Husband should be heads of their homes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Eve was deceived and sinned (2 </a:t>
            </a:r>
            <a:r>
              <a:rPr lang="en-US" baseline="0" dirty="0" err="1"/>
              <a:t>Cor</a:t>
            </a:r>
            <a:r>
              <a:rPr lang="en-US" baseline="0" dirty="0"/>
              <a:t> 11.3; 1 Tim 2.14)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Adam was not deceived but sinned – he ate the fruit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Adam’s failure to lead was also sinful (1 </a:t>
            </a:r>
            <a:r>
              <a:rPr lang="en-US" baseline="0" dirty="0" err="1"/>
              <a:t>Cor</a:t>
            </a:r>
            <a:r>
              <a:rPr lang="en-US" baseline="0" dirty="0"/>
              <a:t> 15.20-22)</a:t>
            </a:r>
            <a:endParaRPr lang="en-US" dirty="0"/>
          </a:p>
          <a:p>
            <a:pPr marL="171450" lvl="0" indent="-171450">
              <a:buFont typeface="Arial"/>
              <a:buChar char="•"/>
            </a:pPr>
            <a:endParaRPr lang="en-US" baseline="0" dirty="0"/>
          </a:p>
          <a:p>
            <a:pPr marL="171450" lvl="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Man forced God’s plan to redeem through sacrifice (Romans 4.25)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Man was forced away from the presence of God (Romans 5.10)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Man suffers consequences, including death (Romans 5.12; 6.23)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Man gains knowledge, which includes the imputed guilt of sin (Romans 7.9)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They sinned but there was no law</a:t>
            </a:r>
            <a:r>
              <a:rPr lang="en-US" baseline="0" dirty="0"/>
              <a:t> or punishment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They were naked and not ashamed, then they were ashamed of their nakedness because their eyes were opened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 World itself was cursed (Genesis 3.17; Romans 8.19-23)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We</a:t>
            </a:r>
            <a:r>
              <a:rPr lang="en-US" baseline="0" dirty="0"/>
              <a:t> don’t know what all this means and how much of it was natural versus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What if Adam decided to stop Eve?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Or what if Eve rejected the serpent’s taunting?</a:t>
            </a:r>
            <a:r>
              <a:rPr lang="en-US" baseline="0" dirty="0"/>
              <a:t>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Anytime we ask “what if,” we are dealing with uncertain assumptions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We must be cautious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Let’s work backwards: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The earth might not be cursed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Man would not have knowledge or imputed guilt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/>
              <a:t>Or he would have come to know it God’s way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Man would still have access to the tree of life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Man could still be in God’s presence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Jesus would not have had to die in our place.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Yet the reality is…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If Eve hadn’t taken the fruit, someone else would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If Adam hadn’t taken the fruit from Eve, someone else would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The end result of free will is that we will eventually make the wrong choice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No matter how clear God is about His will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No matter how clear God makes the choice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No matter what the consequences to deter us from the wrong choice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We can learn from Adam and Eve that God’s way is best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He gives life, joy, peace, salvation, knowledge, fulfillment, etc.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We</a:t>
            </a:r>
            <a:r>
              <a:rPr lang="en-US" baseline="0" dirty="0"/>
              <a:t> can learn that sin never turns out to our benefit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It might taste good going down, but it will always make you sick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We can learn that even though we sin because we can, it’s still our choice and we are still liable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Because we’re liable, God gives us another choice to turn back to Him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We can learn that God’s proposal to us is still just as simple as it was for Adam and Eve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Life vs. death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Follow God vs. follow self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We can learn that God still wants to walk with us in the Garden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Now the Garden is with Him and not on this fallen earth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13CE-1535-524D-92A8-1E4D2A5F4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7152018-09am-WhatIF-Adam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7152018-09am-WhatIF-Adam-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144" y="5770798"/>
            <a:ext cx="5635923" cy="82399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950"/>
            <a:ext cx="8229600" cy="4652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9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4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o_do_you_trust-background-Standard 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29E9-4F73-FD45-B841-BF359BD5613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471F-F8C8-0F45-9F80-BD9E95BC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Romans 12.12-14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2295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rgbClr val="FFFFFF"/>
                </a:solidFill>
              </a:rPr>
              <a:t>12</a:t>
            </a:r>
            <a:r>
              <a:rPr lang="en-US" sz="3200" baseline="300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Therefore, just as sin came into the world through one man, and death through sin, and so death spread to all men because all sinned--  </a:t>
            </a:r>
            <a:r>
              <a:rPr lang="en-US" sz="3200" b="1" baseline="30000" dirty="0">
                <a:solidFill>
                  <a:srgbClr val="FFFFFF"/>
                </a:solidFill>
              </a:rPr>
              <a:t>13</a:t>
            </a:r>
            <a:r>
              <a:rPr lang="en-US" sz="3200" dirty="0">
                <a:solidFill>
                  <a:srgbClr val="FFFFFF"/>
                </a:solidFill>
              </a:rPr>
              <a:t> for sin indeed was in the world before the law was given, but sin is not counted where there is no law. </a:t>
            </a:r>
            <a:r>
              <a:rPr lang="en-US" sz="3200" b="1" baseline="30000" dirty="0">
                <a:solidFill>
                  <a:srgbClr val="FFFFFF"/>
                </a:solidFill>
              </a:rPr>
              <a:t>14</a:t>
            </a:r>
            <a:r>
              <a:rPr lang="en-US" sz="3200" baseline="300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Yet death reigned from Adam to Moses, even over those whose sinning was not like the transgression of Adam, who was a type of the one who was to come. </a:t>
            </a:r>
          </a:p>
        </p:txBody>
      </p:sp>
    </p:spTree>
    <p:extLst>
      <p:ext uri="{BB962C8B-B14F-4D97-AF65-F5344CB8AC3E}">
        <p14:creationId xmlns:p14="http://schemas.microsoft.com/office/powerpoint/2010/main" val="19135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Clear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created Adam and Eve</a:t>
            </a:r>
          </a:p>
          <a:p>
            <a:r>
              <a:rPr lang="en-US" dirty="0"/>
              <a:t>God gave them a choice</a:t>
            </a:r>
          </a:p>
          <a:p>
            <a:r>
              <a:rPr lang="en-US" dirty="0"/>
              <a:t>The Devil confused their choice</a:t>
            </a:r>
          </a:p>
          <a:p>
            <a:r>
              <a:rPr lang="en-US" dirty="0"/>
              <a:t>Eve chose the desirable option</a:t>
            </a:r>
          </a:p>
          <a:p>
            <a:r>
              <a:rPr lang="en-US" dirty="0"/>
              <a:t>Adam was responsible for this sin</a:t>
            </a:r>
          </a:p>
        </p:txBody>
      </p:sp>
    </p:spTree>
    <p:extLst>
      <p:ext uri="{BB962C8B-B14F-4D97-AF65-F5344CB8AC3E}">
        <p14:creationId xmlns:p14="http://schemas.microsoft.com/office/powerpoint/2010/main" val="34612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Repercussions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forced God’s plan to redeem through sacrifice </a:t>
            </a:r>
          </a:p>
          <a:p>
            <a:r>
              <a:rPr lang="en-US" dirty="0"/>
              <a:t>Man was forced away from the presence of God </a:t>
            </a:r>
          </a:p>
          <a:p>
            <a:r>
              <a:rPr lang="en-US" dirty="0"/>
              <a:t>Man suffers consequences, including death </a:t>
            </a:r>
          </a:p>
          <a:p>
            <a:r>
              <a:rPr lang="en-US" dirty="0"/>
              <a:t>Man gains knowledge, which includes the imputed guilt of sin </a:t>
            </a:r>
          </a:p>
          <a:p>
            <a:r>
              <a:rPr lang="en-US" dirty="0"/>
              <a:t>The World itself was cursed </a:t>
            </a:r>
          </a:p>
        </p:txBody>
      </p:sp>
    </p:spTree>
    <p:extLst>
      <p:ext uri="{BB962C8B-B14F-4D97-AF65-F5344CB8AC3E}">
        <p14:creationId xmlns:p14="http://schemas.microsoft.com/office/powerpoint/2010/main" val="28083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Adam decided to stop Eve?</a:t>
            </a:r>
          </a:p>
          <a:p>
            <a:pPr marL="685800" lvl="1" indent="-171450"/>
            <a:r>
              <a:rPr lang="en-US" baseline="0" dirty="0"/>
              <a:t>The earth might not be cursed</a:t>
            </a:r>
          </a:p>
          <a:p>
            <a:pPr marL="685800" lvl="1" indent="-171450"/>
            <a:r>
              <a:rPr lang="en-US" baseline="0" dirty="0"/>
              <a:t>Man would not have knowledge or imputed guilt</a:t>
            </a:r>
          </a:p>
          <a:p>
            <a:pPr marL="685800" lvl="1" indent="-171450"/>
            <a:r>
              <a:rPr lang="en-US" baseline="0" dirty="0"/>
              <a:t>Man would still have access to the tree of life</a:t>
            </a:r>
          </a:p>
          <a:p>
            <a:pPr marL="685800" lvl="1" indent="-171450"/>
            <a:r>
              <a:rPr lang="en-US" baseline="0" dirty="0"/>
              <a:t>Man could still be in God’s presence</a:t>
            </a:r>
          </a:p>
          <a:p>
            <a:pPr marL="685800" lvl="1" indent="-171450"/>
            <a:r>
              <a:rPr lang="en-US" baseline="0" dirty="0"/>
              <a:t>Jesus would not have had to die in our place. </a:t>
            </a:r>
          </a:p>
          <a:p>
            <a:r>
              <a:rPr lang="en-US" dirty="0"/>
              <a:t>The reality is…</a:t>
            </a:r>
          </a:p>
        </p:txBody>
      </p:sp>
    </p:spTree>
    <p:extLst>
      <p:ext uri="{BB962C8B-B14F-4D97-AF65-F5344CB8AC3E}">
        <p14:creationId xmlns:p14="http://schemas.microsoft.com/office/powerpoint/2010/main" val="3137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730"/>
            <a:ext cx="8229600" cy="4652534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defRPr/>
            </a:pPr>
            <a:r>
              <a:rPr lang="en-US" dirty="0"/>
              <a:t>We can learn from Adam and Eve that God’s way is best</a:t>
            </a:r>
          </a:p>
          <a:p>
            <a:pPr marL="171450" lvl="0" indent="-171450"/>
            <a:r>
              <a:rPr lang="en-US" dirty="0"/>
              <a:t>We</a:t>
            </a:r>
            <a:r>
              <a:rPr lang="en-US" baseline="0" dirty="0"/>
              <a:t> can learn that sin never turns out to our benefit</a:t>
            </a:r>
          </a:p>
          <a:p>
            <a:pPr marL="171450" lvl="0" indent="-171450"/>
            <a:r>
              <a:rPr lang="en-US" baseline="0" dirty="0"/>
              <a:t>We can learn that even though we sin because we can, it’s still our choice and we are still liable</a:t>
            </a:r>
          </a:p>
          <a:p>
            <a:pPr marL="171450" lvl="0" indent="-171450"/>
            <a:r>
              <a:rPr lang="en-US" baseline="0" dirty="0"/>
              <a:t>We can learn that God’s proposal to us is still just as simple as it was for Adam and Eve</a:t>
            </a:r>
          </a:p>
          <a:p>
            <a:pPr marL="171450" lvl="0" indent="-171450"/>
            <a:r>
              <a:rPr lang="en-US" baseline="0" dirty="0"/>
              <a:t>We can learn that God still wants to walk with us in the Garden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1094</Words>
  <Application>Microsoft Office PowerPoint</Application>
  <PresentationFormat>On-screen Show (4:3)</PresentationFormat>
  <Paragraphs>112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Romans 12.12-14</vt:lpstr>
      <vt:lpstr>PowerPoint Presentation</vt:lpstr>
      <vt:lpstr>PowerPoint Presentation</vt:lpstr>
      <vt:lpstr>A Clear Decision</vt:lpstr>
      <vt:lpstr>Repercussions</vt:lpstr>
      <vt:lpstr>What If?</vt:lpstr>
      <vt:lpstr>What We Can Learn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5</cp:revision>
  <dcterms:created xsi:type="dcterms:W3CDTF">2018-07-04T10:55:15Z</dcterms:created>
  <dcterms:modified xsi:type="dcterms:W3CDTF">2018-07-15T13:56:53Z</dcterms:modified>
</cp:coreProperties>
</file>