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4" r:id="rId2"/>
    <p:sldId id="265" r:id="rId3"/>
    <p:sldId id="256" r:id="rId4"/>
    <p:sldId id="258" r:id="rId5"/>
    <p:sldId id="259" r:id="rId6"/>
    <p:sldId id="260" r:id="rId7"/>
    <p:sldId id="257" r:id="rId8"/>
    <p:sldId id="261" r:id="rId9"/>
    <p:sldId id="262"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3" autoAdjust="0"/>
    <p:restoredTop sz="86351" autoAdjust="0"/>
  </p:normalViewPr>
  <p:slideViewPr>
    <p:cSldViewPr snapToGrid="0" snapToObjects="1">
      <p:cViewPr varScale="1">
        <p:scale>
          <a:sx n="83" d="100"/>
          <a:sy n="83" d="100"/>
        </p:scale>
        <p:origin x="102" y="294"/>
      </p:cViewPr>
      <p:guideLst>
        <p:guide orient="horz" pos="2160"/>
        <p:guide pos="2880"/>
      </p:guideLst>
    </p:cSldViewPr>
  </p:slideViewPr>
  <p:outlineViewPr>
    <p:cViewPr>
      <p:scale>
        <a:sx n="33" d="100"/>
        <a:sy n="33" d="100"/>
      </p:scale>
      <p:origin x="0" y="18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490EF-AC1C-F948-837B-7EB6DE511F50}" type="datetimeFigureOut">
              <a:rPr lang="en-US" smtClean="0"/>
              <a:t>6/3/2018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0AE5C-7061-9944-93D1-2542B9CA18A0}" type="slidenum">
              <a:rPr lang="en-US" smtClean="0"/>
              <a:t>‹#›</a:t>
            </a:fld>
            <a:endParaRPr lang="en-US"/>
          </a:p>
        </p:txBody>
      </p:sp>
    </p:spTree>
    <p:extLst>
      <p:ext uri="{BB962C8B-B14F-4D97-AF65-F5344CB8AC3E}">
        <p14:creationId xmlns:p14="http://schemas.microsoft.com/office/powerpoint/2010/main" val="22567730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Satan</a:t>
            </a:r>
            <a:r>
              <a:rPr lang="en-US" baseline="0" dirty="0"/>
              <a:t> means “Adversary” in Hebrew</a:t>
            </a:r>
          </a:p>
          <a:p>
            <a:endParaRPr lang="en-US" baseline="0" dirty="0"/>
          </a:p>
          <a:p>
            <a:r>
              <a:rPr lang="en-US" baseline="0" dirty="0"/>
              <a:t>Seven OT books mention him and every NT writer mentions Satan</a:t>
            </a:r>
          </a:p>
          <a:p>
            <a:endParaRPr lang="en-US" baseline="0" dirty="0"/>
          </a:p>
          <a:p>
            <a:r>
              <a:rPr lang="en-US" baseline="0" dirty="0"/>
              <a:t>Jesus referred to Satan (Matt 13.39; Luke 10.18; 11.18)</a:t>
            </a:r>
          </a:p>
          <a:p>
            <a:endParaRPr lang="en-US" baseline="0" dirty="0"/>
          </a:p>
          <a:p>
            <a:r>
              <a:rPr lang="en-US" baseline="0" dirty="0"/>
              <a:t>He has intellect (2 </a:t>
            </a:r>
            <a:r>
              <a:rPr lang="en-US" baseline="0" dirty="0" err="1"/>
              <a:t>Cor</a:t>
            </a:r>
            <a:r>
              <a:rPr lang="en-US" baseline="0" dirty="0"/>
              <a:t> 11.3)</a:t>
            </a:r>
          </a:p>
          <a:p>
            <a:r>
              <a:rPr lang="en-US" baseline="0" dirty="0"/>
              <a:t>He has emotions (Rev 12.17)</a:t>
            </a:r>
          </a:p>
          <a:p>
            <a:r>
              <a:rPr lang="en-US" baseline="0" dirty="0"/>
              <a:t>He has will (2 Tim 2.26)</a:t>
            </a:r>
          </a:p>
          <a:p>
            <a:endParaRPr lang="en-US" baseline="0" dirty="0"/>
          </a:p>
        </p:txBody>
      </p:sp>
      <p:sp>
        <p:nvSpPr>
          <p:cNvPr id="4" name="Slide Number Placeholder 3"/>
          <p:cNvSpPr>
            <a:spLocks noGrp="1"/>
          </p:cNvSpPr>
          <p:nvPr>
            <p:ph type="sldNum" sz="quarter" idx="10"/>
          </p:nvPr>
        </p:nvSpPr>
        <p:spPr/>
        <p:txBody>
          <a:bodyPr/>
          <a:lstStyle/>
          <a:p>
            <a:fld id="{6250AE5C-7061-9944-93D1-2542B9CA18A0}" type="slidenum">
              <a:rPr lang="en-US" smtClean="0"/>
              <a:t>4</a:t>
            </a:fld>
            <a:endParaRPr lang="en-US"/>
          </a:p>
        </p:txBody>
      </p:sp>
    </p:spTree>
    <p:extLst>
      <p:ext uri="{BB962C8B-B14F-4D97-AF65-F5344CB8AC3E}">
        <p14:creationId xmlns:p14="http://schemas.microsoft.com/office/powerpoint/2010/main" val="50741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is a murderer (</a:t>
            </a:r>
            <a:r>
              <a:rPr lang="en-US" dirty="0" err="1"/>
              <a:t>Jn</a:t>
            </a:r>
            <a:r>
              <a:rPr lang="en-US" dirty="0"/>
              <a:t> 8.44)</a:t>
            </a:r>
          </a:p>
          <a:p>
            <a:r>
              <a:rPr lang="en-US" dirty="0"/>
              <a:t>He</a:t>
            </a:r>
            <a:r>
              <a:rPr lang="en-US" baseline="0" dirty="0"/>
              <a:t> is a liar (</a:t>
            </a:r>
            <a:r>
              <a:rPr lang="en-US" baseline="0" dirty="0" err="1"/>
              <a:t>Jn</a:t>
            </a:r>
            <a:r>
              <a:rPr lang="en-US" baseline="0" dirty="0"/>
              <a:t> 8.44)</a:t>
            </a:r>
          </a:p>
          <a:p>
            <a:r>
              <a:rPr lang="en-US" baseline="0" dirty="0"/>
              <a:t>He is an accuser (Rev 12.10)</a:t>
            </a:r>
          </a:p>
          <a:p>
            <a:r>
              <a:rPr lang="en-US" baseline="0" dirty="0"/>
              <a:t>He is OUR adversary (1 Pet 5.8)</a:t>
            </a:r>
            <a:endParaRPr lang="en-US" dirty="0"/>
          </a:p>
          <a:p>
            <a:endParaRPr lang="en-US" dirty="0"/>
          </a:p>
        </p:txBody>
      </p:sp>
      <p:sp>
        <p:nvSpPr>
          <p:cNvPr id="4" name="Slide Number Placeholder 3"/>
          <p:cNvSpPr>
            <a:spLocks noGrp="1"/>
          </p:cNvSpPr>
          <p:nvPr>
            <p:ph type="sldNum" sz="quarter" idx="10"/>
          </p:nvPr>
        </p:nvSpPr>
        <p:spPr/>
        <p:txBody>
          <a:bodyPr/>
          <a:lstStyle/>
          <a:p>
            <a:fld id="{6250AE5C-7061-9944-93D1-2542B9CA18A0}" type="slidenum">
              <a:rPr lang="en-US" smtClean="0"/>
              <a:t>5</a:t>
            </a:fld>
            <a:endParaRPr lang="en-US"/>
          </a:p>
        </p:txBody>
      </p:sp>
    </p:spTree>
    <p:extLst>
      <p:ext uri="{BB962C8B-B14F-4D97-AF65-F5344CB8AC3E}">
        <p14:creationId xmlns:p14="http://schemas.microsoft.com/office/powerpoint/2010/main" val="86834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blinds the minds of unbelievers</a:t>
            </a:r>
            <a:r>
              <a:rPr lang="en-US" baseline="0" dirty="0"/>
              <a:t> (2 </a:t>
            </a:r>
            <a:r>
              <a:rPr lang="en-US" baseline="0" dirty="0" err="1"/>
              <a:t>Cor</a:t>
            </a:r>
            <a:r>
              <a:rPr lang="en-US" baseline="0" dirty="0"/>
              <a:t> 4.4)</a:t>
            </a:r>
          </a:p>
          <a:p>
            <a:r>
              <a:rPr lang="en-US" baseline="0" dirty="0"/>
              <a:t>He hinders the effects of the Gospel (Luke 8.12)</a:t>
            </a:r>
          </a:p>
          <a:p>
            <a:r>
              <a:rPr lang="en-US" baseline="0" dirty="0"/>
              <a:t>He persecutes (Rev 2.10) and uses false religion ( Rev 2.13)</a:t>
            </a:r>
          </a:p>
          <a:p>
            <a:r>
              <a:rPr lang="en-US" baseline="0" dirty="0"/>
              <a:t>He tempts believers to pride (1 </a:t>
            </a:r>
            <a:r>
              <a:rPr lang="en-US" baseline="0" dirty="0" err="1"/>
              <a:t>Chron</a:t>
            </a:r>
            <a:r>
              <a:rPr lang="en-US" baseline="0" dirty="0"/>
              <a:t> 21.1-8)</a:t>
            </a:r>
          </a:p>
          <a:p>
            <a:r>
              <a:rPr lang="en-US" baseline="0" dirty="0"/>
              <a:t>He tempts believers to materialism (</a:t>
            </a:r>
            <a:r>
              <a:rPr lang="en-US" baseline="0" dirty="0" err="1"/>
              <a:t>Jn</a:t>
            </a:r>
            <a:r>
              <a:rPr lang="en-US" baseline="0" dirty="0"/>
              <a:t> 2.15; Jam 5.1-7)</a:t>
            </a:r>
          </a:p>
          <a:p>
            <a:r>
              <a:rPr lang="en-US" baseline="0" dirty="0"/>
              <a:t>He tempts believers to immorality (1 </a:t>
            </a:r>
            <a:r>
              <a:rPr lang="en-US" baseline="0" dirty="0" err="1"/>
              <a:t>Cor</a:t>
            </a:r>
            <a:r>
              <a:rPr lang="en-US" baseline="0" dirty="0"/>
              <a:t> 7.5)</a:t>
            </a:r>
          </a:p>
          <a:p>
            <a:r>
              <a:rPr lang="en-US" baseline="0" dirty="0"/>
              <a:t>He tempts believers to discouragement (1 Pet 5.6-10)</a:t>
            </a:r>
          </a:p>
          <a:p>
            <a:r>
              <a:rPr lang="en-US" baseline="0" dirty="0"/>
              <a:t>He tempts believers to be unforgiving (2 </a:t>
            </a:r>
            <a:r>
              <a:rPr lang="en-US" baseline="0" dirty="0" err="1"/>
              <a:t>Cor</a:t>
            </a:r>
            <a:r>
              <a:rPr lang="en-US" baseline="0" dirty="0"/>
              <a:t> 2.10-11)</a:t>
            </a:r>
          </a:p>
          <a:p>
            <a:r>
              <a:rPr lang="en-US" baseline="0" dirty="0"/>
              <a:t>He hinders believers’ work (1 </a:t>
            </a:r>
            <a:r>
              <a:rPr lang="en-US" baseline="0" dirty="0" err="1"/>
              <a:t>Thess</a:t>
            </a:r>
            <a:r>
              <a:rPr lang="en-US" baseline="0" dirty="0"/>
              <a:t> 2.18; Rev 2.10)</a:t>
            </a:r>
          </a:p>
          <a:p>
            <a:r>
              <a:rPr lang="en-US" baseline="0" dirty="0"/>
              <a:t>He promotes false teaching among believers (1 </a:t>
            </a:r>
            <a:r>
              <a:rPr lang="en-US" baseline="0" dirty="0" err="1"/>
              <a:t>Jn</a:t>
            </a:r>
            <a:r>
              <a:rPr lang="en-US" baseline="0" dirty="0"/>
              <a:t> 4.1-4)</a:t>
            </a:r>
          </a:p>
          <a:p>
            <a:endParaRPr lang="en-US" baseline="0" dirty="0"/>
          </a:p>
        </p:txBody>
      </p:sp>
      <p:sp>
        <p:nvSpPr>
          <p:cNvPr id="4" name="Slide Number Placeholder 3"/>
          <p:cNvSpPr>
            <a:spLocks noGrp="1"/>
          </p:cNvSpPr>
          <p:nvPr>
            <p:ph type="sldNum" sz="quarter" idx="10"/>
          </p:nvPr>
        </p:nvSpPr>
        <p:spPr/>
        <p:txBody>
          <a:bodyPr/>
          <a:lstStyle/>
          <a:p>
            <a:fld id="{6250AE5C-7061-9944-93D1-2542B9CA18A0}" type="slidenum">
              <a:rPr lang="en-US" smtClean="0"/>
              <a:t>6</a:t>
            </a:fld>
            <a:endParaRPr lang="en-US"/>
          </a:p>
        </p:txBody>
      </p:sp>
    </p:spTree>
    <p:extLst>
      <p:ext uri="{BB962C8B-B14F-4D97-AF65-F5344CB8AC3E}">
        <p14:creationId xmlns:p14="http://schemas.microsoft.com/office/powerpoint/2010/main" val="40251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promotes anger, bitterness and division (Eph.4:26,27; 2 Cor.2:5-11).</a:t>
            </a:r>
          </a:p>
          <a:p>
            <a:r>
              <a:rPr lang="en-US" dirty="0"/>
              <a:t>Promotes selfishness</a:t>
            </a:r>
            <a:r>
              <a:rPr lang="en-US" baseline="0" dirty="0"/>
              <a:t> and division in church (James 3.13-16)</a:t>
            </a:r>
          </a:p>
          <a:p>
            <a:endParaRPr lang="en-US" dirty="0"/>
          </a:p>
        </p:txBody>
      </p:sp>
      <p:sp>
        <p:nvSpPr>
          <p:cNvPr id="4" name="Slide Number Placeholder 3"/>
          <p:cNvSpPr>
            <a:spLocks noGrp="1"/>
          </p:cNvSpPr>
          <p:nvPr>
            <p:ph type="sldNum" sz="quarter" idx="10"/>
          </p:nvPr>
        </p:nvSpPr>
        <p:spPr/>
        <p:txBody>
          <a:bodyPr/>
          <a:lstStyle/>
          <a:p>
            <a:fld id="{6250AE5C-7061-9944-93D1-2542B9CA18A0}" type="slidenum">
              <a:rPr lang="en-US" smtClean="0"/>
              <a:t>7</a:t>
            </a:fld>
            <a:endParaRPr lang="en-US"/>
          </a:p>
        </p:txBody>
      </p:sp>
    </p:spTree>
    <p:extLst>
      <p:ext uri="{BB962C8B-B14F-4D97-AF65-F5344CB8AC3E}">
        <p14:creationId xmlns:p14="http://schemas.microsoft.com/office/powerpoint/2010/main" val="319702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work alone, they are limited</a:t>
            </a:r>
          </a:p>
          <a:p>
            <a:r>
              <a:rPr lang="en-US" dirty="0"/>
              <a:t>When people work together, there is no limit</a:t>
            </a:r>
          </a:p>
          <a:p>
            <a:endParaRPr lang="en-US" dirty="0"/>
          </a:p>
          <a:p>
            <a:r>
              <a:rPr lang="en-US" dirty="0"/>
              <a:t>This is why God did what He did at Babel (Genesis 11)</a:t>
            </a:r>
          </a:p>
          <a:p>
            <a:endParaRPr lang="en-US" dirty="0"/>
          </a:p>
          <a:p>
            <a:r>
              <a:rPr lang="en-US" dirty="0"/>
              <a:t>“6 And the LORD said, "Behold, they are one people, and they have all one language, and this is only the beginning of what they will do. And nothing that they propose to do will now be impossible for them.”</a:t>
            </a:r>
          </a:p>
        </p:txBody>
      </p:sp>
      <p:sp>
        <p:nvSpPr>
          <p:cNvPr id="4" name="Slide Number Placeholder 3"/>
          <p:cNvSpPr>
            <a:spLocks noGrp="1"/>
          </p:cNvSpPr>
          <p:nvPr>
            <p:ph type="sldNum" sz="quarter" idx="10"/>
          </p:nvPr>
        </p:nvSpPr>
        <p:spPr/>
        <p:txBody>
          <a:bodyPr/>
          <a:lstStyle/>
          <a:p>
            <a:fld id="{6250AE5C-7061-9944-93D1-2542B9CA18A0}" type="slidenum">
              <a:rPr lang="en-US" smtClean="0"/>
              <a:t>8</a:t>
            </a:fld>
            <a:endParaRPr lang="en-US"/>
          </a:p>
        </p:txBody>
      </p:sp>
    </p:spTree>
    <p:extLst>
      <p:ext uri="{BB962C8B-B14F-4D97-AF65-F5344CB8AC3E}">
        <p14:creationId xmlns:p14="http://schemas.microsoft.com/office/powerpoint/2010/main" val="110023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has reversed Babel</a:t>
            </a:r>
          </a:p>
          <a:p>
            <a:r>
              <a:rPr lang="en-US" dirty="0"/>
              <a:t>God wants us to be successful</a:t>
            </a:r>
          </a:p>
          <a:p>
            <a:r>
              <a:rPr lang="en-US" dirty="0"/>
              <a:t>God wants nothing to hold us back</a:t>
            </a:r>
          </a:p>
          <a:p>
            <a:endParaRPr lang="en-US" dirty="0"/>
          </a:p>
        </p:txBody>
      </p:sp>
      <p:sp>
        <p:nvSpPr>
          <p:cNvPr id="4" name="Slide Number Placeholder 3"/>
          <p:cNvSpPr>
            <a:spLocks noGrp="1"/>
          </p:cNvSpPr>
          <p:nvPr>
            <p:ph type="sldNum" sz="quarter" idx="10"/>
          </p:nvPr>
        </p:nvSpPr>
        <p:spPr/>
        <p:txBody>
          <a:bodyPr/>
          <a:lstStyle/>
          <a:p>
            <a:fld id="{6250AE5C-7061-9944-93D1-2542B9CA18A0}" type="slidenum">
              <a:rPr lang="en-US" smtClean="0"/>
              <a:t>9</a:t>
            </a:fld>
            <a:endParaRPr lang="en-US"/>
          </a:p>
        </p:txBody>
      </p:sp>
    </p:spTree>
    <p:extLst>
      <p:ext uri="{BB962C8B-B14F-4D97-AF65-F5344CB8AC3E}">
        <p14:creationId xmlns:p14="http://schemas.microsoft.com/office/powerpoint/2010/main" val="1305690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0529D5-E438-CD41-AF15-99925B2A743B}"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51D0B-2F73-9C46-9BC0-772499BD87A7}" type="slidenum">
              <a:rPr lang="en-US" smtClean="0"/>
              <a:t>‹#›</a:t>
            </a:fld>
            <a:endParaRPr lang="en-US"/>
          </a:p>
        </p:txBody>
      </p:sp>
      <p:pic>
        <p:nvPicPr>
          <p:cNvPr id="7" name="Picture 6" descr="06032018-9am-TheDivisiveDevi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318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0529D5-E438-CD41-AF15-99925B2A743B}"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51D0B-2F73-9C46-9BC0-772499BD87A7}" type="slidenum">
              <a:rPr lang="en-US" smtClean="0"/>
              <a:t>‹#›</a:t>
            </a:fld>
            <a:endParaRPr lang="en-US"/>
          </a:p>
        </p:txBody>
      </p:sp>
    </p:spTree>
    <p:extLst>
      <p:ext uri="{BB962C8B-B14F-4D97-AF65-F5344CB8AC3E}">
        <p14:creationId xmlns:p14="http://schemas.microsoft.com/office/powerpoint/2010/main" val="56571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0529D5-E438-CD41-AF15-99925B2A743B}"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51D0B-2F73-9C46-9BC0-772499BD87A7}" type="slidenum">
              <a:rPr lang="en-US" smtClean="0"/>
              <a:t>‹#›</a:t>
            </a:fld>
            <a:endParaRPr lang="en-US"/>
          </a:p>
        </p:txBody>
      </p:sp>
    </p:spTree>
    <p:extLst>
      <p:ext uri="{BB962C8B-B14F-4D97-AF65-F5344CB8AC3E}">
        <p14:creationId xmlns:p14="http://schemas.microsoft.com/office/powerpoint/2010/main" val="366625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06032018-9am-TheDivisiveDevil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407478" y="274638"/>
            <a:ext cx="6279322" cy="1143000"/>
          </a:xfrm>
        </p:spPr>
        <p:txBody>
          <a:bodyPr/>
          <a:lstStyle/>
          <a:p>
            <a:r>
              <a:rPr lang="en-US" dirty="0"/>
              <a:t>Click to edit Master title style</a:t>
            </a:r>
          </a:p>
        </p:txBody>
      </p:sp>
      <p:sp>
        <p:nvSpPr>
          <p:cNvPr id="3" name="Content Placeholder 2"/>
          <p:cNvSpPr>
            <a:spLocks noGrp="1"/>
          </p:cNvSpPr>
          <p:nvPr>
            <p:ph idx="1"/>
          </p:nvPr>
        </p:nvSpPr>
        <p:spPr>
          <a:xfrm>
            <a:off x="3124200" y="1600200"/>
            <a:ext cx="5562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0529D5-E438-CD41-AF15-99925B2A743B}"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51D0B-2F73-9C46-9BC0-772499BD87A7}" type="slidenum">
              <a:rPr lang="en-US" smtClean="0"/>
              <a:t>‹#›</a:t>
            </a:fld>
            <a:endParaRPr lang="en-US"/>
          </a:p>
        </p:txBody>
      </p:sp>
    </p:spTree>
    <p:extLst>
      <p:ext uri="{BB962C8B-B14F-4D97-AF65-F5344CB8AC3E}">
        <p14:creationId xmlns:p14="http://schemas.microsoft.com/office/powerpoint/2010/main" val="134413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529D5-E438-CD41-AF15-99925B2A743B}" type="datetimeFigureOut">
              <a:rPr lang="en-US" smtClean="0"/>
              <a:t>6/3/2018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51D0B-2F73-9C46-9BC0-772499BD87A7}" type="slidenum">
              <a:rPr lang="en-US" smtClean="0"/>
              <a:t>‹#›</a:t>
            </a:fld>
            <a:endParaRPr lang="en-US"/>
          </a:p>
        </p:txBody>
      </p:sp>
    </p:spTree>
    <p:extLst>
      <p:ext uri="{BB962C8B-B14F-4D97-AF65-F5344CB8AC3E}">
        <p14:creationId xmlns:p14="http://schemas.microsoft.com/office/powerpoint/2010/main" val="178018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0529D5-E438-CD41-AF15-99925B2A743B}"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51D0B-2F73-9C46-9BC0-772499BD87A7}" type="slidenum">
              <a:rPr lang="en-US" smtClean="0"/>
              <a:t>‹#›</a:t>
            </a:fld>
            <a:endParaRPr lang="en-US"/>
          </a:p>
        </p:txBody>
      </p:sp>
    </p:spTree>
    <p:extLst>
      <p:ext uri="{BB962C8B-B14F-4D97-AF65-F5344CB8AC3E}">
        <p14:creationId xmlns:p14="http://schemas.microsoft.com/office/powerpoint/2010/main" val="331943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0529D5-E438-CD41-AF15-99925B2A743B}" type="datetimeFigureOut">
              <a:rPr lang="en-US" smtClean="0"/>
              <a:t>6/3/2018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51D0B-2F73-9C46-9BC0-772499BD87A7}" type="slidenum">
              <a:rPr lang="en-US" smtClean="0"/>
              <a:t>‹#›</a:t>
            </a:fld>
            <a:endParaRPr lang="en-US"/>
          </a:p>
        </p:txBody>
      </p:sp>
    </p:spTree>
    <p:extLst>
      <p:ext uri="{BB962C8B-B14F-4D97-AF65-F5344CB8AC3E}">
        <p14:creationId xmlns:p14="http://schemas.microsoft.com/office/powerpoint/2010/main" val="226855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0529D5-E438-CD41-AF15-99925B2A743B}" type="datetimeFigureOut">
              <a:rPr lang="en-US" smtClean="0"/>
              <a:t>6/3/2018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51D0B-2F73-9C46-9BC0-772499BD87A7}" type="slidenum">
              <a:rPr lang="en-US" smtClean="0"/>
              <a:t>‹#›</a:t>
            </a:fld>
            <a:endParaRPr lang="en-US"/>
          </a:p>
        </p:txBody>
      </p:sp>
    </p:spTree>
    <p:extLst>
      <p:ext uri="{BB962C8B-B14F-4D97-AF65-F5344CB8AC3E}">
        <p14:creationId xmlns:p14="http://schemas.microsoft.com/office/powerpoint/2010/main" val="16184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529D5-E438-CD41-AF15-99925B2A743B}" type="datetimeFigureOut">
              <a:rPr lang="en-US" smtClean="0"/>
              <a:t>6/3/2018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51D0B-2F73-9C46-9BC0-772499BD87A7}" type="slidenum">
              <a:rPr lang="en-US" smtClean="0"/>
              <a:t>‹#›</a:t>
            </a:fld>
            <a:endParaRPr lang="en-US"/>
          </a:p>
        </p:txBody>
      </p:sp>
    </p:spTree>
    <p:extLst>
      <p:ext uri="{BB962C8B-B14F-4D97-AF65-F5344CB8AC3E}">
        <p14:creationId xmlns:p14="http://schemas.microsoft.com/office/powerpoint/2010/main" val="391829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0529D5-E438-CD41-AF15-99925B2A743B}"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51D0B-2F73-9C46-9BC0-772499BD87A7}" type="slidenum">
              <a:rPr lang="en-US" smtClean="0"/>
              <a:t>‹#›</a:t>
            </a:fld>
            <a:endParaRPr lang="en-US"/>
          </a:p>
        </p:txBody>
      </p:sp>
    </p:spTree>
    <p:extLst>
      <p:ext uri="{BB962C8B-B14F-4D97-AF65-F5344CB8AC3E}">
        <p14:creationId xmlns:p14="http://schemas.microsoft.com/office/powerpoint/2010/main" val="59670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0529D5-E438-CD41-AF15-99925B2A743B}" type="datetimeFigureOut">
              <a:rPr lang="en-US" smtClean="0"/>
              <a:t>6/3/2018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51D0B-2F73-9C46-9BC0-772499BD87A7}" type="slidenum">
              <a:rPr lang="en-US" smtClean="0"/>
              <a:t>‹#›</a:t>
            </a:fld>
            <a:endParaRPr lang="en-US"/>
          </a:p>
        </p:txBody>
      </p:sp>
    </p:spTree>
    <p:extLst>
      <p:ext uri="{BB962C8B-B14F-4D97-AF65-F5344CB8AC3E}">
        <p14:creationId xmlns:p14="http://schemas.microsoft.com/office/powerpoint/2010/main" val="427138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529D5-E438-CD41-AF15-99925B2A743B}" type="datetimeFigureOut">
              <a:rPr lang="en-US" smtClean="0"/>
              <a:t>6/3/2018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51D0B-2F73-9C46-9BC0-772499BD87A7}" type="slidenum">
              <a:rPr lang="en-US" smtClean="0"/>
              <a:t>‹#›</a:t>
            </a:fld>
            <a:endParaRPr lang="en-US"/>
          </a:p>
        </p:txBody>
      </p:sp>
    </p:spTree>
    <p:extLst>
      <p:ext uri="{BB962C8B-B14F-4D97-AF65-F5344CB8AC3E}">
        <p14:creationId xmlns:p14="http://schemas.microsoft.com/office/powerpoint/2010/main" val="234127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133</a:t>
            </a:r>
          </a:p>
        </p:txBody>
      </p:sp>
      <p:sp>
        <p:nvSpPr>
          <p:cNvPr id="3" name="Content Placeholder 2"/>
          <p:cNvSpPr>
            <a:spLocks noGrp="1"/>
          </p:cNvSpPr>
          <p:nvPr>
            <p:ph idx="1"/>
          </p:nvPr>
        </p:nvSpPr>
        <p:spPr>
          <a:xfrm>
            <a:off x="3124200" y="1269828"/>
            <a:ext cx="5784022" cy="5396764"/>
          </a:xfrm>
        </p:spPr>
        <p:txBody>
          <a:bodyPr>
            <a:normAutofit lnSpcReduction="10000"/>
          </a:bodyPr>
          <a:lstStyle/>
          <a:p>
            <a:pPr marL="0" indent="0">
              <a:buNone/>
            </a:pPr>
            <a:r>
              <a:rPr lang="en-US" dirty="0"/>
              <a:t>Behold, how good and pleasant it is when brothers dwell in unity! It is like the precious oil on the head, running down on the beard, on the beard of Aaron, running down on the collar of his robes! It is like the dew of Hermon, which falls on the mountains of Zion! For there the LORD has commanded the blessing, life forevermore.</a:t>
            </a:r>
          </a:p>
        </p:txBody>
      </p:sp>
    </p:spTree>
    <p:extLst>
      <p:ext uri="{BB962C8B-B14F-4D97-AF65-F5344CB8AC3E}">
        <p14:creationId xmlns:p14="http://schemas.microsoft.com/office/powerpoint/2010/main" val="174972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538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739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745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Satan is Real</a:t>
            </a:r>
          </a:p>
        </p:txBody>
      </p:sp>
      <p:sp>
        <p:nvSpPr>
          <p:cNvPr id="3" name="Content Placeholder 2"/>
          <p:cNvSpPr>
            <a:spLocks noGrp="1"/>
          </p:cNvSpPr>
          <p:nvPr>
            <p:ph idx="1"/>
          </p:nvPr>
        </p:nvSpPr>
        <p:spPr/>
        <p:txBody>
          <a:bodyPr/>
          <a:lstStyle/>
          <a:p>
            <a:r>
              <a:rPr lang="en-US" dirty="0"/>
              <a:t>He has intellect</a:t>
            </a:r>
          </a:p>
          <a:p>
            <a:r>
              <a:rPr lang="en-US" dirty="0"/>
              <a:t>He has emotions</a:t>
            </a:r>
          </a:p>
          <a:p>
            <a:r>
              <a:rPr lang="en-US" dirty="0"/>
              <a:t>He has will</a:t>
            </a:r>
          </a:p>
        </p:txBody>
      </p:sp>
    </p:spTree>
    <p:extLst>
      <p:ext uri="{BB962C8B-B14F-4D97-AF65-F5344CB8AC3E}">
        <p14:creationId xmlns:p14="http://schemas.microsoft.com/office/powerpoint/2010/main" val="321907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Satan is Evil</a:t>
            </a:r>
          </a:p>
        </p:txBody>
      </p:sp>
      <p:sp>
        <p:nvSpPr>
          <p:cNvPr id="3" name="Content Placeholder 2"/>
          <p:cNvSpPr>
            <a:spLocks noGrp="1"/>
          </p:cNvSpPr>
          <p:nvPr>
            <p:ph idx="1"/>
          </p:nvPr>
        </p:nvSpPr>
        <p:spPr/>
        <p:txBody>
          <a:bodyPr/>
          <a:lstStyle/>
          <a:p>
            <a:r>
              <a:rPr lang="en-US" dirty="0"/>
              <a:t>He is a murderer</a:t>
            </a:r>
          </a:p>
          <a:p>
            <a:r>
              <a:rPr lang="en-US" dirty="0"/>
              <a:t>He is a liar</a:t>
            </a:r>
          </a:p>
          <a:p>
            <a:r>
              <a:rPr lang="en-US" dirty="0"/>
              <a:t>He is an accuser</a:t>
            </a:r>
          </a:p>
          <a:p>
            <a:r>
              <a:rPr lang="en-US" dirty="0"/>
              <a:t>He is OUR adversary</a:t>
            </a:r>
          </a:p>
        </p:txBody>
      </p:sp>
    </p:spTree>
    <p:extLst>
      <p:ext uri="{BB962C8B-B14F-4D97-AF65-F5344CB8AC3E}">
        <p14:creationId xmlns:p14="http://schemas.microsoft.com/office/powerpoint/2010/main" val="4677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Satan is Active</a:t>
            </a:r>
          </a:p>
        </p:txBody>
      </p:sp>
      <p:sp>
        <p:nvSpPr>
          <p:cNvPr id="3" name="Content Placeholder 2"/>
          <p:cNvSpPr>
            <a:spLocks noGrp="1"/>
          </p:cNvSpPr>
          <p:nvPr>
            <p:ph idx="1"/>
          </p:nvPr>
        </p:nvSpPr>
        <p:spPr>
          <a:xfrm>
            <a:off x="3124200" y="1600200"/>
            <a:ext cx="5562600" cy="5085066"/>
          </a:xfrm>
        </p:spPr>
        <p:txBody>
          <a:bodyPr>
            <a:normAutofit fontScale="85000" lnSpcReduction="20000"/>
          </a:bodyPr>
          <a:lstStyle/>
          <a:p>
            <a:r>
              <a:rPr lang="en-US" baseline="0" dirty="0"/>
              <a:t>2 Corinthians 4.4</a:t>
            </a:r>
          </a:p>
          <a:p>
            <a:r>
              <a:rPr lang="en-US" baseline="0" dirty="0"/>
              <a:t>Luke 8.12</a:t>
            </a:r>
          </a:p>
          <a:p>
            <a:r>
              <a:rPr lang="en-US" baseline="0" dirty="0"/>
              <a:t>Revelation 2.10, 13</a:t>
            </a:r>
          </a:p>
          <a:p>
            <a:r>
              <a:rPr lang="en-US" baseline="0" dirty="0"/>
              <a:t>1 Chronicles 21.1-8</a:t>
            </a:r>
          </a:p>
          <a:p>
            <a:r>
              <a:rPr lang="en-US" baseline="0" dirty="0"/>
              <a:t>John 2.15</a:t>
            </a:r>
          </a:p>
          <a:p>
            <a:r>
              <a:rPr lang="en-US" baseline="0" dirty="0"/>
              <a:t>James 5.1-7</a:t>
            </a:r>
          </a:p>
          <a:p>
            <a:r>
              <a:rPr lang="en-US" baseline="0" dirty="0"/>
              <a:t>1 Corinthians 7.5</a:t>
            </a:r>
          </a:p>
          <a:p>
            <a:r>
              <a:rPr lang="en-US" baseline="0" dirty="0"/>
              <a:t>1 Peter 5.6-10</a:t>
            </a:r>
          </a:p>
          <a:p>
            <a:r>
              <a:rPr lang="en-US" baseline="0" dirty="0"/>
              <a:t>2 Corinthians 2.10-11</a:t>
            </a:r>
          </a:p>
          <a:p>
            <a:r>
              <a:rPr lang="en-US" baseline="0" dirty="0"/>
              <a:t>1 Thessalonians 2.18</a:t>
            </a:r>
          </a:p>
          <a:p>
            <a:r>
              <a:rPr lang="en-US" baseline="0" dirty="0"/>
              <a:t>Revelation 2.10</a:t>
            </a:r>
          </a:p>
          <a:p>
            <a:r>
              <a:rPr lang="en-US" baseline="0" dirty="0"/>
              <a:t>1 John 4.1-4</a:t>
            </a:r>
          </a:p>
        </p:txBody>
      </p:sp>
    </p:spTree>
    <p:extLst>
      <p:ext uri="{BB962C8B-B14F-4D97-AF65-F5344CB8AC3E}">
        <p14:creationId xmlns:p14="http://schemas.microsoft.com/office/powerpoint/2010/main" val="393757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Satan’s Best Tool</a:t>
            </a:r>
          </a:p>
        </p:txBody>
      </p:sp>
      <p:sp>
        <p:nvSpPr>
          <p:cNvPr id="3" name="Content Placeholder 2"/>
          <p:cNvSpPr>
            <a:spLocks noGrp="1"/>
          </p:cNvSpPr>
          <p:nvPr>
            <p:ph idx="1"/>
          </p:nvPr>
        </p:nvSpPr>
        <p:spPr/>
        <p:txBody>
          <a:bodyPr/>
          <a:lstStyle/>
          <a:p>
            <a:r>
              <a:rPr lang="en-US" dirty="0"/>
              <a:t>Started by creating division between God and His creation</a:t>
            </a:r>
          </a:p>
          <a:p>
            <a:r>
              <a:rPr lang="en-US" dirty="0"/>
              <a:t>The Adversary tempts us to sin because it creates division</a:t>
            </a:r>
          </a:p>
        </p:txBody>
      </p:sp>
    </p:spTree>
    <p:extLst>
      <p:ext uri="{BB962C8B-B14F-4D97-AF65-F5344CB8AC3E}">
        <p14:creationId xmlns:p14="http://schemas.microsoft.com/office/powerpoint/2010/main" val="348952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Division Works</a:t>
            </a:r>
          </a:p>
        </p:txBody>
      </p:sp>
      <p:sp>
        <p:nvSpPr>
          <p:cNvPr id="3" name="Content Placeholder 2"/>
          <p:cNvSpPr>
            <a:spLocks noGrp="1"/>
          </p:cNvSpPr>
          <p:nvPr>
            <p:ph idx="1"/>
          </p:nvPr>
        </p:nvSpPr>
        <p:spPr/>
        <p:txBody>
          <a:bodyPr/>
          <a:lstStyle/>
          <a:p>
            <a:r>
              <a:rPr lang="en-US" dirty="0"/>
              <a:t>When people work alone, they are limited</a:t>
            </a:r>
          </a:p>
          <a:p>
            <a:r>
              <a:rPr lang="en-US" dirty="0"/>
              <a:t>When people work together, there is no limit</a:t>
            </a:r>
          </a:p>
        </p:txBody>
      </p:sp>
    </p:spTree>
    <p:extLst>
      <p:ext uri="{BB962C8B-B14F-4D97-AF65-F5344CB8AC3E}">
        <p14:creationId xmlns:p14="http://schemas.microsoft.com/office/powerpoint/2010/main" val="27122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Opposed to God</a:t>
            </a:r>
          </a:p>
        </p:txBody>
      </p:sp>
      <p:sp>
        <p:nvSpPr>
          <p:cNvPr id="3" name="Content Placeholder 2"/>
          <p:cNvSpPr>
            <a:spLocks noGrp="1"/>
          </p:cNvSpPr>
          <p:nvPr>
            <p:ph idx="1"/>
          </p:nvPr>
        </p:nvSpPr>
        <p:spPr/>
        <p:txBody>
          <a:bodyPr/>
          <a:lstStyle/>
          <a:p>
            <a:r>
              <a:rPr lang="en-US" dirty="0"/>
              <a:t>When we refuse to work, we limit God’s effectiveness on earth</a:t>
            </a:r>
          </a:p>
          <a:p>
            <a:r>
              <a:rPr lang="en-US" dirty="0"/>
              <a:t>When we refuse to work together, we also limit God’s resourcefulness on earth</a:t>
            </a:r>
          </a:p>
          <a:p>
            <a:r>
              <a:rPr lang="en-US" dirty="0"/>
              <a:t>When we do these, the devil wins! </a:t>
            </a:r>
          </a:p>
        </p:txBody>
      </p:sp>
    </p:spTree>
    <p:extLst>
      <p:ext uri="{BB962C8B-B14F-4D97-AF65-F5344CB8AC3E}">
        <p14:creationId xmlns:p14="http://schemas.microsoft.com/office/powerpoint/2010/main" val="57520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3818</TotalTime>
  <Words>552</Words>
  <Application>Microsoft Office PowerPoint</Application>
  <PresentationFormat>On-screen Show (4:3)</PresentationFormat>
  <Paragraphs>74</Paragraphs>
  <Slides>10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Psalm 133</vt:lpstr>
      <vt:lpstr>PowerPoint Presentation</vt:lpstr>
      <vt:lpstr>PowerPoint Presentation</vt:lpstr>
      <vt:lpstr>Satan is Real</vt:lpstr>
      <vt:lpstr>Satan is Evil</vt:lpstr>
      <vt:lpstr>Satan is Active</vt:lpstr>
      <vt:lpstr>Satan’s Best Tool</vt:lpstr>
      <vt:lpstr>Why Division Works</vt:lpstr>
      <vt:lpstr>Standing Opposed to God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13</cp:revision>
  <dcterms:created xsi:type="dcterms:W3CDTF">2018-05-31T12:15:54Z</dcterms:created>
  <dcterms:modified xsi:type="dcterms:W3CDTF">2018-06-03T14:43:24Z</dcterms:modified>
</cp:coreProperties>
</file>