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9" r:id="rId2"/>
    <p:sldId id="270" r:id="rId3"/>
    <p:sldId id="256" r:id="rId4"/>
    <p:sldId id="258" r:id="rId5"/>
    <p:sldId id="260" r:id="rId6"/>
    <p:sldId id="261" r:id="rId7"/>
    <p:sldId id="262" r:id="rId8"/>
    <p:sldId id="263" r:id="rId9"/>
    <p:sldId id="264" r:id="rId10"/>
    <p:sldId id="265" r:id="rId11"/>
    <p:sldId id="266" r:id="rId12"/>
    <p:sldId id="26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62372" autoAdjust="0"/>
  </p:normalViewPr>
  <p:slideViewPr>
    <p:cSldViewPr snapToGrid="0" snapToObjects="1">
      <p:cViewPr varScale="1">
        <p:scale>
          <a:sx n="66" d="100"/>
          <a:sy n="66" d="100"/>
        </p:scale>
        <p:origin x="1284" y="78"/>
      </p:cViewPr>
      <p:guideLst>
        <p:guide orient="horz" pos="2160"/>
        <p:guide pos="2880"/>
      </p:guideLst>
    </p:cSldViewPr>
  </p:slideViewPr>
  <p:outlineViewPr>
    <p:cViewPr>
      <p:scale>
        <a:sx n="33" d="100"/>
        <a:sy n="33" d="100"/>
      </p:scale>
      <p:origin x="0" y="245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743B31-D1FB-3B49-94F0-CDFC4D8594F3}" type="datetimeFigureOut">
              <a:rPr lang="en-US" smtClean="0"/>
              <a:t>5/27/2018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EFA7B4-3C65-164E-8485-AC95F74334B1}" type="slidenum">
              <a:rPr lang="en-US" smtClean="0"/>
              <a:t>‹#›</a:t>
            </a:fld>
            <a:endParaRPr lang="en-US"/>
          </a:p>
        </p:txBody>
      </p:sp>
    </p:spTree>
    <p:extLst>
      <p:ext uri="{BB962C8B-B14F-4D97-AF65-F5344CB8AC3E}">
        <p14:creationId xmlns:p14="http://schemas.microsoft.com/office/powerpoint/2010/main" val="18610438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pPr marL="171450" indent="-171450">
              <a:buFont typeface="Arial"/>
              <a:buChar char="•"/>
            </a:pPr>
            <a:r>
              <a:rPr lang="en-US" dirty="0"/>
              <a:t>Every Sunday, we gather to remember the death and resurrection of our Lord. </a:t>
            </a:r>
          </a:p>
          <a:p>
            <a:pPr marL="628650" lvl="1" indent="-171450">
              <a:buFont typeface="Arial"/>
              <a:buChar char="•"/>
            </a:pPr>
            <a:r>
              <a:rPr lang="en-US" dirty="0"/>
              <a:t>This can easily become rote if we are not careful</a:t>
            </a:r>
          </a:p>
          <a:p>
            <a:pPr marL="628650" lvl="1" indent="-171450">
              <a:buFont typeface="Arial"/>
              <a:buChar char="•"/>
            </a:pPr>
            <a:r>
              <a:rPr lang="en-US" dirty="0"/>
              <a:t>This can lose its meaning in repetition. </a:t>
            </a:r>
          </a:p>
          <a:p>
            <a:pPr marL="171450" indent="-171450">
              <a:buFont typeface="Arial"/>
              <a:buChar char="•"/>
            </a:pPr>
            <a:r>
              <a:rPr lang="en-US" dirty="0"/>
              <a:t>Instead, I think it will do us well to spend some time thinking about the reception that Jesus received before and during his last days.</a:t>
            </a:r>
          </a:p>
          <a:p>
            <a:pPr lvl="1"/>
            <a:endParaRPr lang="en-US" dirty="0"/>
          </a:p>
        </p:txBody>
      </p:sp>
      <p:sp>
        <p:nvSpPr>
          <p:cNvPr id="4" name="Slide Number Placeholder 3"/>
          <p:cNvSpPr>
            <a:spLocks noGrp="1"/>
          </p:cNvSpPr>
          <p:nvPr>
            <p:ph type="sldNum" sz="quarter" idx="10"/>
          </p:nvPr>
        </p:nvSpPr>
        <p:spPr/>
        <p:txBody>
          <a:bodyPr/>
          <a:lstStyle/>
          <a:p>
            <a:fld id="{69EFA7B4-3C65-164E-8485-AC95F74334B1}" type="slidenum">
              <a:rPr lang="en-US" smtClean="0"/>
              <a:t>3</a:t>
            </a:fld>
            <a:endParaRPr lang="en-US"/>
          </a:p>
        </p:txBody>
      </p:sp>
    </p:spTree>
    <p:extLst>
      <p:ext uri="{BB962C8B-B14F-4D97-AF65-F5344CB8AC3E}">
        <p14:creationId xmlns:p14="http://schemas.microsoft.com/office/powerpoint/2010/main" val="324038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Invitation</a:t>
            </a:r>
          </a:p>
          <a:p>
            <a:pPr marL="171450" indent="-171450">
              <a:buFont typeface="Arial"/>
              <a:buChar char="•"/>
            </a:pPr>
            <a:r>
              <a:rPr lang="en-US" dirty="0"/>
              <a:t>We must never suppose anyone unlikely of committing to Christ</a:t>
            </a:r>
          </a:p>
          <a:p>
            <a:pPr marL="628650" lvl="1" indent="-171450">
              <a:buFont typeface="Arial"/>
              <a:buChar char="•"/>
            </a:pPr>
            <a:r>
              <a:rPr lang="en-US" dirty="0"/>
              <a:t>The best converts are the least expected</a:t>
            </a:r>
          </a:p>
          <a:p>
            <a:pPr marL="628650" lvl="1" indent="-171450">
              <a:buFont typeface="Arial"/>
              <a:buChar char="•"/>
            </a:pPr>
            <a:r>
              <a:rPr lang="en-US" dirty="0"/>
              <a:t>God can change even a heart of stone and cause them to “cry out” in confession</a:t>
            </a:r>
          </a:p>
          <a:p>
            <a:pPr marL="628650" lvl="1" indent="-171450">
              <a:buFont typeface="Arial"/>
              <a:buChar char="•"/>
            </a:pPr>
            <a:r>
              <a:rPr lang="en-US" dirty="0"/>
              <a:t>We must not judge but offer God’s message to all. </a:t>
            </a:r>
          </a:p>
          <a:p>
            <a:pPr marL="171450" indent="-171450">
              <a:buFont typeface="Arial"/>
              <a:buChar char="•"/>
            </a:pPr>
            <a:r>
              <a:rPr lang="en-US" dirty="0"/>
              <a:t>There are some here with hearts of stone:</a:t>
            </a:r>
          </a:p>
          <a:p>
            <a:pPr marL="628650" lvl="1" indent="-171450">
              <a:buFont typeface="Arial"/>
              <a:buChar char="•"/>
            </a:pPr>
            <a:r>
              <a:rPr lang="en-US" dirty="0"/>
              <a:t>They have not responded to the sacrifice of Christ</a:t>
            </a:r>
          </a:p>
          <a:p>
            <a:pPr marL="628650" lvl="1" indent="-171450">
              <a:buFont typeface="Arial"/>
              <a:buChar char="•"/>
            </a:pPr>
            <a:r>
              <a:rPr lang="en-US" dirty="0"/>
              <a:t>They have not taken personally what Jesus did for them</a:t>
            </a:r>
          </a:p>
          <a:p>
            <a:pPr marL="628650" lvl="1" indent="-171450">
              <a:buFont typeface="Arial"/>
              <a:buChar char="•"/>
            </a:pPr>
            <a:r>
              <a:rPr lang="en-US" dirty="0"/>
              <a:t>They refuse to admit wrongdoing</a:t>
            </a:r>
          </a:p>
          <a:p>
            <a:pPr marL="171450" indent="-171450">
              <a:buFont typeface="Arial"/>
              <a:buChar char="•"/>
            </a:pPr>
            <a:r>
              <a:rPr lang="en-US" dirty="0"/>
              <a:t>We offer today, and every day, a chance for all to cry out “my Lord and my God” as Thomas did. </a:t>
            </a:r>
          </a:p>
          <a:p>
            <a:pPr marL="171450" indent="-171450">
              <a:buFont typeface="Arial"/>
              <a:buChar char="•"/>
            </a:pPr>
            <a:endParaRPr lang="en-US" dirty="0"/>
          </a:p>
          <a:p>
            <a:r>
              <a:rPr lang="en-US" dirty="0"/>
              <a:t>In evil long I took delight, </a:t>
            </a:r>
            <a:br>
              <a:rPr lang="en-US" dirty="0"/>
            </a:br>
            <a:r>
              <a:rPr lang="en-US" dirty="0" err="1"/>
              <a:t>Unawed</a:t>
            </a:r>
            <a:r>
              <a:rPr lang="en-US" dirty="0"/>
              <a:t> by shame or fear, </a:t>
            </a:r>
            <a:br>
              <a:rPr lang="en-US" dirty="0"/>
            </a:br>
            <a:r>
              <a:rPr lang="en-US" dirty="0"/>
              <a:t>Till a new object struck my sight, </a:t>
            </a:r>
            <a:br>
              <a:rPr lang="en-US" dirty="0"/>
            </a:br>
            <a:r>
              <a:rPr lang="en-US" dirty="0"/>
              <a:t>And </a:t>
            </a:r>
            <a:r>
              <a:rPr lang="en-US" dirty="0" err="1"/>
              <a:t>stopp'd</a:t>
            </a:r>
            <a:r>
              <a:rPr lang="en-US" dirty="0"/>
              <a:t> my wild career: </a:t>
            </a:r>
            <a:br>
              <a:rPr lang="en-US" dirty="0"/>
            </a:br>
            <a:r>
              <a:rPr lang="en-US" dirty="0"/>
              <a:t>I saw One hanging on a Tree </a:t>
            </a:r>
            <a:br>
              <a:rPr lang="en-US" dirty="0"/>
            </a:br>
            <a:r>
              <a:rPr lang="en-US" dirty="0"/>
              <a:t>In agonies and blood, </a:t>
            </a:r>
            <a:br>
              <a:rPr lang="en-US" dirty="0"/>
            </a:br>
            <a:r>
              <a:rPr lang="en-US" dirty="0"/>
              <a:t>Who </a:t>
            </a:r>
            <a:r>
              <a:rPr lang="en-US" dirty="0" err="1"/>
              <a:t>fix'd</a:t>
            </a:r>
            <a:r>
              <a:rPr lang="en-US" dirty="0"/>
              <a:t> His languid eyes on me. </a:t>
            </a:r>
            <a:br>
              <a:rPr lang="en-US" dirty="0"/>
            </a:br>
            <a:r>
              <a:rPr lang="en-US" dirty="0"/>
              <a:t>As near His Cross I stood. </a:t>
            </a:r>
          </a:p>
          <a:p>
            <a:endParaRPr lang="en-US" dirty="0"/>
          </a:p>
          <a:p>
            <a:r>
              <a:rPr lang="en-US" dirty="0"/>
              <a:t>Sure never till my latest breath, </a:t>
            </a:r>
            <a:br>
              <a:rPr lang="en-US" dirty="0"/>
            </a:br>
            <a:r>
              <a:rPr lang="en-US" dirty="0"/>
              <a:t>Can I forget that look: </a:t>
            </a:r>
            <a:br>
              <a:rPr lang="en-US" dirty="0"/>
            </a:br>
            <a:r>
              <a:rPr lang="en-US" dirty="0"/>
              <a:t>It </a:t>
            </a:r>
            <a:r>
              <a:rPr lang="en-US" dirty="0" err="1"/>
              <a:t>seem'd</a:t>
            </a:r>
            <a:r>
              <a:rPr lang="en-US" dirty="0"/>
              <a:t> to charge me with His death, </a:t>
            </a:r>
            <a:br>
              <a:rPr lang="en-US" dirty="0"/>
            </a:br>
            <a:r>
              <a:rPr lang="en-US" dirty="0"/>
              <a:t>Though not a word He spoke: </a:t>
            </a:r>
            <a:br>
              <a:rPr lang="en-US" dirty="0"/>
            </a:br>
            <a:r>
              <a:rPr lang="en-US" dirty="0"/>
              <a:t>My conscience felt and </a:t>
            </a:r>
            <a:r>
              <a:rPr lang="en-US" dirty="0" err="1"/>
              <a:t>own'd</a:t>
            </a:r>
            <a:r>
              <a:rPr lang="en-US" dirty="0"/>
              <a:t> the guilt, </a:t>
            </a:r>
            <a:br>
              <a:rPr lang="en-US" dirty="0"/>
            </a:br>
            <a:r>
              <a:rPr lang="en-US" dirty="0"/>
              <a:t>And plunged me in despair: </a:t>
            </a:r>
            <a:br>
              <a:rPr lang="en-US" dirty="0"/>
            </a:br>
            <a:r>
              <a:rPr lang="en-US" dirty="0"/>
              <a:t>I saw my sins His Blood had spilt, </a:t>
            </a:r>
            <a:br>
              <a:rPr lang="en-US" dirty="0"/>
            </a:br>
            <a:r>
              <a:rPr lang="en-US" dirty="0"/>
              <a:t>And </a:t>
            </a:r>
            <a:r>
              <a:rPr lang="en-US" dirty="0" err="1"/>
              <a:t>help'd</a:t>
            </a:r>
            <a:r>
              <a:rPr lang="en-US" dirty="0"/>
              <a:t> to nail Him there. </a:t>
            </a:r>
          </a:p>
          <a:p>
            <a:endParaRPr lang="en-US" dirty="0"/>
          </a:p>
          <a:p>
            <a:r>
              <a:rPr lang="en-US" dirty="0"/>
              <a:t>Alas! I knew not what I did! </a:t>
            </a:r>
            <a:br>
              <a:rPr lang="en-US" dirty="0"/>
            </a:br>
            <a:r>
              <a:rPr lang="en-US" dirty="0"/>
              <a:t>But now my tears are vain: </a:t>
            </a:r>
            <a:br>
              <a:rPr lang="en-US" dirty="0"/>
            </a:br>
            <a:r>
              <a:rPr lang="en-US" dirty="0"/>
              <a:t>Where shall my trembling soul be hid? </a:t>
            </a:r>
            <a:br>
              <a:rPr lang="en-US" dirty="0"/>
            </a:br>
            <a:r>
              <a:rPr lang="en-US" dirty="0"/>
              <a:t>For I the Lord have slain! </a:t>
            </a:r>
          </a:p>
          <a:p>
            <a:endParaRPr lang="en-US" dirty="0"/>
          </a:p>
          <a:p>
            <a:r>
              <a:rPr lang="en-US" dirty="0"/>
              <a:t>A second look He gave, which said, </a:t>
            </a:r>
            <a:br>
              <a:rPr lang="en-US" dirty="0"/>
            </a:br>
            <a:r>
              <a:rPr lang="en-US" dirty="0"/>
              <a:t>"I freely all forgive; </a:t>
            </a:r>
            <a:br>
              <a:rPr lang="en-US" dirty="0"/>
            </a:br>
            <a:r>
              <a:rPr lang="en-US" dirty="0"/>
              <a:t>This blood is for thy ransom paid; </a:t>
            </a:r>
            <a:br>
              <a:rPr lang="en-US" dirty="0"/>
            </a:br>
            <a:r>
              <a:rPr lang="en-US" dirty="0"/>
              <a:t>I die that thou </a:t>
            </a:r>
            <a:r>
              <a:rPr lang="en-US" dirty="0" err="1"/>
              <a:t>may'st</a:t>
            </a:r>
            <a:r>
              <a:rPr lang="en-US" dirty="0"/>
              <a:t> live." </a:t>
            </a:r>
          </a:p>
          <a:p>
            <a:endParaRPr lang="en-US" dirty="0"/>
          </a:p>
          <a:p>
            <a:r>
              <a:rPr lang="en-US" dirty="0"/>
              <a:t>Thus, while His death my sin displays </a:t>
            </a:r>
            <a:br>
              <a:rPr lang="en-US" dirty="0"/>
            </a:br>
            <a:r>
              <a:rPr lang="en-US" dirty="0"/>
              <a:t>In all its blackest hue, </a:t>
            </a:r>
            <a:br>
              <a:rPr lang="en-US" dirty="0"/>
            </a:br>
            <a:r>
              <a:rPr lang="en-US" dirty="0"/>
              <a:t>Such is the mystery of grace, </a:t>
            </a:r>
            <a:br>
              <a:rPr lang="en-US" dirty="0"/>
            </a:br>
            <a:r>
              <a:rPr lang="en-US" dirty="0"/>
              <a:t>It seals my pardon too. </a:t>
            </a:r>
            <a:br>
              <a:rPr lang="en-US" dirty="0"/>
            </a:br>
            <a:r>
              <a:rPr lang="en-US" dirty="0"/>
              <a:t>With pleasing grief, and mournful joy, </a:t>
            </a:r>
            <a:br>
              <a:rPr lang="en-US" dirty="0"/>
            </a:br>
            <a:r>
              <a:rPr lang="en-US" dirty="0"/>
              <a:t>My spirit now if </a:t>
            </a:r>
            <a:r>
              <a:rPr lang="en-US" dirty="0" err="1"/>
              <a:t>fill'd</a:t>
            </a:r>
            <a:r>
              <a:rPr lang="en-US" dirty="0"/>
              <a:t>, </a:t>
            </a:r>
            <a:br>
              <a:rPr lang="en-US" dirty="0"/>
            </a:br>
            <a:r>
              <a:rPr lang="en-US" dirty="0"/>
              <a:t>That I should such a life destroy, </a:t>
            </a:r>
            <a:br>
              <a:rPr lang="en-US" dirty="0"/>
            </a:br>
            <a:r>
              <a:rPr lang="en-US" dirty="0"/>
              <a:t>Yet live by Him I </a:t>
            </a:r>
            <a:r>
              <a:rPr lang="en-US" dirty="0" err="1"/>
              <a:t>kill'd</a:t>
            </a:r>
            <a:r>
              <a:rPr lang="en-US" dirty="0"/>
              <a:t>! </a:t>
            </a:r>
          </a:p>
          <a:p>
            <a:endParaRPr lang="en-US" dirty="0"/>
          </a:p>
          <a:p>
            <a:r>
              <a:rPr lang="en-US" dirty="0"/>
              <a:t>John Newton, 1725-1807.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69EFA7B4-3C65-164E-8485-AC95F74334B1}" type="slidenum">
              <a:rPr lang="en-US" smtClean="0"/>
              <a:t>12</a:t>
            </a:fld>
            <a:endParaRPr lang="en-US"/>
          </a:p>
        </p:txBody>
      </p:sp>
    </p:spTree>
    <p:extLst>
      <p:ext uri="{BB962C8B-B14F-4D97-AF65-F5344CB8AC3E}">
        <p14:creationId xmlns:p14="http://schemas.microsoft.com/office/powerpoint/2010/main" val="324038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Triumphal Entry</a:t>
            </a:r>
          </a:p>
          <a:p>
            <a:pPr marL="171450" indent="-171450">
              <a:buFont typeface="Arial"/>
              <a:buChar char="•"/>
            </a:pPr>
            <a:r>
              <a:rPr lang="en-US" dirty="0"/>
              <a:t>Jesus enters Jerusalem on the back of a colt (Luke 19:28-40)</a:t>
            </a:r>
          </a:p>
          <a:p>
            <a:pPr marL="628650" lvl="1" indent="-171450">
              <a:buFont typeface="Arial"/>
              <a:buChar char="•"/>
            </a:pPr>
            <a:r>
              <a:rPr lang="en-US" dirty="0"/>
              <a:t>Jesus fulfills prophecy (</a:t>
            </a:r>
            <a:r>
              <a:rPr lang="en-US" dirty="0" err="1"/>
              <a:t>Zech</a:t>
            </a:r>
            <a:r>
              <a:rPr lang="en-US" dirty="0"/>
              <a:t> 9:9; Matt 21:5)</a:t>
            </a:r>
          </a:p>
          <a:p>
            <a:pPr marL="628650" lvl="1" indent="-171450">
              <a:buFont typeface="Arial"/>
              <a:buChar char="•"/>
            </a:pPr>
            <a:r>
              <a:rPr lang="en-US" dirty="0"/>
              <a:t>The crowd fulfills prophecy by shouting (Ps 118:26 – part of the </a:t>
            </a:r>
            <a:r>
              <a:rPr lang="en-US" dirty="0" err="1"/>
              <a:t>Hallal</a:t>
            </a:r>
            <a:r>
              <a:rPr lang="en-US" dirty="0"/>
              <a:t> Psalms)</a:t>
            </a:r>
          </a:p>
          <a:p>
            <a:pPr marL="171450" indent="-171450">
              <a:buFont typeface="Arial"/>
              <a:buChar char="•"/>
            </a:pPr>
            <a:r>
              <a:rPr lang="en-US" dirty="0"/>
              <a:t>The people treat Him like a king (Matt 21:8-9)</a:t>
            </a:r>
          </a:p>
          <a:p>
            <a:pPr marL="628650" lvl="1" indent="-171450">
              <a:buFont typeface="Arial"/>
              <a:buChar char="•"/>
            </a:pPr>
            <a:r>
              <a:rPr lang="en-US" dirty="0"/>
              <a:t>And entered into it the three and twentieth day of the second month in the hundred seventy and first year, with thanksgiving, and branches of palm trees, and with harps, and cymbals, and with viols, and hymns, and songs: because there was destroyed a great enemy out of Israel (1 </a:t>
            </a:r>
            <a:r>
              <a:rPr lang="en-US" dirty="0" err="1"/>
              <a:t>Macc</a:t>
            </a:r>
            <a:r>
              <a:rPr lang="en-US" dirty="0"/>
              <a:t> 13:51).</a:t>
            </a:r>
          </a:p>
          <a:p>
            <a:pPr marL="628650" lvl="1" indent="-171450">
              <a:buFont typeface="Arial"/>
              <a:buChar char="•"/>
            </a:pPr>
            <a:r>
              <a:rPr lang="en-US" dirty="0"/>
              <a:t>Therefore they bare branches, and fair boughs, and palms also, and sang psalms unto him that had given them good success in cleansing his place (2 </a:t>
            </a:r>
            <a:r>
              <a:rPr lang="en-US" dirty="0" err="1"/>
              <a:t>Macc</a:t>
            </a:r>
            <a:r>
              <a:rPr lang="en-US" dirty="0"/>
              <a:t> 10:7).</a:t>
            </a:r>
          </a:p>
          <a:p>
            <a:pPr marL="171450" indent="-171450">
              <a:buFont typeface="Arial"/>
              <a:buChar char="•"/>
            </a:pPr>
            <a:r>
              <a:rPr lang="en-US" dirty="0"/>
              <a:t>The crowd recognizes Jesus as the prophet (Matt 21:11)</a:t>
            </a:r>
          </a:p>
          <a:p>
            <a:pPr marL="171450" indent="-171450">
              <a:buFont typeface="Arial"/>
              <a:buChar char="•"/>
            </a:pPr>
            <a:endParaRPr lang="en-US" dirty="0"/>
          </a:p>
          <a:p>
            <a:r>
              <a:rPr lang="en-US" dirty="0"/>
              <a:t>The Jewish Reaction</a:t>
            </a:r>
          </a:p>
          <a:p>
            <a:pPr marL="171450" indent="-171450">
              <a:buFont typeface="Arial"/>
              <a:buChar char="•"/>
            </a:pPr>
            <a:r>
              <a:rPr lang="en-US" dirty="0"/>
              <a:t>The Jewish leaders react as expected</a:t>
            </a:r>
          </a:p>
          <a:p>
            <a:pPr marL="628650" lvl="1" indent="-171450">
              <a:buFont typeface="Arial"/>
              <a:buChar char="•"/>
            </a:pPr>
            <a:r>
              <a:rPr lang="en-US" dirty="0"/>
              <a:t>The people are treating this itinerant preacher from the boondocks like He is:</a:t>
            </a:r>
          </a:p>
          <a:p>
            <a:pPr marL="1085850" lvl="2" indent="-171450">
              <a:buFont typeface="Arial"/>
              <a:buChar char="•"/>
            </a:pPr>
            <a:r>
              <a:rPr lang="en-US" dirty="0"/>
              <a:t>The Prophet – they call Him this</a:t>
            </a:r>
          </a:p>
          <a:p>
            <a:pPr marL="1085850" lvl="2" indent="-171450">
              <a:buFont typeface="Arial"/>
              <a:buChar char="•"/>
            </a:pPr>
            <a:r>
              <a:rPr lang="en-US" dirty="0"/>
              <a:t>The King – they treat Him like this</a:t>
            </a:r>
          </a:p>
          <a:p>
            <a:pPr marL="1085850" lvl="2" indent="-171450">
              <a:buFont typeface="Arial"/>
              <a:buChar char="•"/>
            </a:pPr>
            <a:r>
              <a:rPr lang="en-US" dirty="0"/>
              <a:t>The Messiah – they quote the OT regarding this</a:t>
            </a:r>
          </a:p>
          <a:p>
            <a:pPr marL="628650" lvl="1" indent="-171450">
              <a:buFont typeface="Arial"/>
              <a:buChar char="•"/>
            </a:pPr>
            <a:r>
              <a:rPr lang="en-US" dirty="0"/>
              <a:t>The leaders tell Jesus to rebuke the disciples for their blasphemy</a:t>
            </a:r>
          </a:p>
          <a:p>
            <a:pPr marL="171450" indent="-171450">
              <a:buFont typeface="Arial"/>
              <a:buChar char="•"/>
            </a:pPr>
            <a:r>
              <a:rPr lang="en-US" dirty="0"/>
              <a:t>Jesus says something important:</a:t>
            </a:r>
          </a:p>
          <a:p>
            <a:pPr marL="628650" lvl="1" indent="-171450">
              <a:buFont typeface="Arial"/>
              <a:buChar char="•"/>
            </a:pPr>
            <a:r>
              <a:rPr lang="en-US" dirty="0"/>
              <a:t>“I tell you, if these become silent, the stones will cry out!”</a:t>
            </a:r>
          </a:p>
          <a:p>
            <a:pPr lvl="1"/>
            <a:endParaRPr lang="en-US" dirty="0"/>
          </a:p>
          <a:p>
            <a:r>
              <a:rPr lang="en-US" dirty="0"/>
              <a:t>The Stones Cry Out</a:t>
            </a:r>
          </a:p>
          <a:p>
            <a:pPr marL="171450" indent="-171450">
              <a:buFont typeface="Arial"/>
              <a:buChar char="•"/>
            </a:pPr>
            <a:r>
              <a:rPr lang="en-US" dirty="0"/>
              <a:t>Although the people did continue to cry out, the “stones” cried out also. </a:t>
            </a:r>
          </a:p>
          <a:p>
            <a:pPr marL="628650" lvl="1" indent="-171450">
              <a:buFont typeface="Arial"/>
              <a:buChar char="•"/>
            </a:pPr>
            <a:r>
              <a:rPr lang="en-US" dirty="0"/>
              <a:t>The stones I am talking about are the people we would expect to have stones for hearts </a:t>
            </a:r>
          </a:p>
          <a:p>
            <a:pPr marL="171450" indent="-171450">
              <a:buFont typeface="Arial"/>
              <a:buChar char="•"/>
            </a:pPr>
            <a:r>
              <a:rPr lang="en-US" dirty="0"/>
              <a:t>Within seven days, the people have rejected Jesus as their Prophet, King and Messiah</a:t>
            </a:r>
          </a:p>
          <a:p>
            <a:pPr marL="628650" lvl="1" indent="-171450">
              <a:buFont typeface="Arial"/>
              <a:buChar char="•"/>
            </a:pPr>
            <a:r>
              <a:rPr lang="en-US" dirty="0"/>
              <a:t>But amidst this rejection, several unexpected people confess Jesus</a:t>
            </a:r>
          </a:p>
          <a:p>
            <a:endParaRPr lang="en-US" dirty="0"/>
          </a:p>
          <a:p>
            <a:endParaRPr lang="en-US" dirty="0"/>
          </a:p>
        </p:txBody>
      </p:sp>
      <p:sp>
        <p:nvSpPr>
          <p:cNvPr id="4" name="Slide Number Placeholder 3"/>
          <p:cNvSpPr>
            <a:spLocks noGrp="1"/>
          </p:cNvSpPr>
          <p:nvPr>
            <p:ph type="sldNum" sz="quarter" idx="10"/>
          </p:nvPr>
        </p:nvSpPr>
        <p:spPr/>
        <p:txBody>
          <a:bodyPr/>
          <a:lstStyle/>
          <a:p>
            <a:fld id="{69EFA7B4-3C65-164E-8485-AC95F74334B1}" type="slidenum">
              <a:rPr lang="en-US" smtClean="0"/>
              <a:t>4</a:t>
            </a:fld>
            <a:endParaRPr lang="en-US"/>
          </a:p>
        </p:txBody>
      </p:sp>
    </p:spTree>
    <p:extLst>
      <p:ext uri="{BB962C8B-B14F-4D97-AF65-F5344CB8AC3E}">
        <p14:creationId xmlns:p14="http://schemas.microsoft.com/office/powerpoint/2010/main" val="3320672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Pilate</a:t>
            </a:r>
          </a:p>
          <a:p>
            <a:pPr marL="171450" indent="-171450">
              <a:buFont typeface="Arial"/>
              <a:buChar char="•"/>
            </a:pPr>
            <a:r>
              <a:rPr lang="en-US" dirty="0"/>
              <a:t>Pilate is the first unexpected man to confess Jesus</a:t>
            </a:r>
          </a:p>
          <a:p>
            <a:pPr marL="628650" lvl="1" indent="-171450">
              <a:buFont typeface="Arial"/>
              <a:buChar char="•"/>
            </a:pPr>
            <a:r>
              <a:rPr lang="en-US" dirty="0"/>
              <a:t>Philo describes him as “inflexible, he was stubborn, of cruel disposition. He executed troublemakers without a trial“ </a:t>
            </a:r>
            <a:r>
              <a:rPr lang="en-US" sz="1800" dirty="0"/>
              <a:t>(Philo, </a:t>
            </a:r>
            <a:r>
              <a:rPr lang="en-US" sz="1800" i="1" dirty="0"/>
              <a:t>On The Embassy of </a:t>
            </a:r>
            <a:r>
              <a:rPr lang="en-US" sz="1800" i="1" dirty="0" err="1"/>
              <a:t>Gauis</a:t>
            </a:r>
            <a:r>
              <a:rPr lang="en-US" sz="1800" dirty="0"/>
              <a:t> Book XXXVIII 299-305)</a:t>
            </a:r>
            <a:endParaRPr lang="en-US" sz="1200" dirty="0"/>
          </a:p>
          <a:p>
            <a:pPr marL="628650" lvl="1" indent="-171450">
              <a:buFont typeface="Arial"/>
              <a:buChar char="•"/>
            </a:pPr>
            <a:r>
              <a:rPr lang="en-US" dirty="0"/>
              <a:t>He proclaims Jesus as “not guilty” (</a:t>
            </a:r>
            <a:r>
              <a:rPr lang="en-US" dirty="0" err="1"/>
              <a:t>Jn</a:t>
            </a:r>
            <a:r>
              <a:rPr lang="en-US" dirty="0"/>
              <a:t> 18:38)</a:t>
            </a:r>
          </a:p>
          <a:p>
            <a:pPr marL="171450" indent="-171450">
              <a:buFont typeface="Arial"/>
              <a:buChar char="•"/>
            </a:pPr>
            <a:r>
              <a:rPr lang="en-US" dirty="0"/>
              <a:t>Pilate’s wife also proclaimed Jesus as a “righteous man” because of a dream she had (Matt 27:19)</a:t>
            </a:r>
          </a:p>
          <a:p>
            <a:pPr marL="171450" indent="-171450">
              <a:buFont typeface="Arial"/>
              <a:buChar char="•"/>
            </a:pPr>
            <a:r>
              <a:rPr lang="en-US" dirty="0"/>
              <a:t>Neither of these people would be expected to come to the defense of Jesus.  </a:t>
            </a:r>
          </a:p>
          <a:p>
            <a:endParaRPr lang="en-US" dirty="0"/>
          </a:p>
          <a:p>
            <a:endParaRPr lang="en-US" dirty="0"/>
          </a:p>
        </p:txBody>
      </p:sp>
      <p:sp>
        <p:nvSpPr>
          <p:cNvPr id="4" name="Slide Number Placeholder 3"/>
          <p:cNvSpPr>
            <a:spLocks noGrp="1"/>
          </p:cNvSpPr>
          <p:nvPr>
            <p:ph type="sldNum" sz="quarter" idx="10"/>
          </p:nvPr>
        </p:nvSpPr>
        <p:spPr/>
        <p:txBody>
          <a:bodyPr/>
          <a:lstStyle/>
          <a:p>
            <a:fld id="{69EFA7B4-3C65-164E-8485-AC95F74334B1}" type="slidenum">
              <a:rPr lang="en-US" smtClean="0"/>
              <a:t>5</a:t>
            </a:fld>
            <a:endParaRPr lang="en-US"/>
          </a:p>
        </p:txBody>
      </p:sp>
    </p:spTree>
    <p:extLst>
      <p:ext uri="{BB962C8B-B14F-4D97-AF65-F5344CB8AC3E}">
        <p14:creationId xmlns:p14="http://schemas.microsoft.com/office/powerpoint/2010/main" val="2899695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Thief</a:t>
            </a:r>
          </a:p>
          <a:p>
            <a:pPr marL="171450" indent="-171450">
              <a:buFont typeface="Arial"/>
              <a:buChar char="•"/>
            </a:pPr>
            <a:r>
              <a:rPr lang="en-US" dirty="0"/>
              <a:t>After being sentenced, two criminals hung on Jesus’ right and left.  </a:t>
            </a:r>
          </a:p>
          <a:p>
            <a:pPr marL="628650" lvl="1" indent="-171450">
              <a:buFont typeface="Arial"/>
              <a:buChar char="•"/>
            </a:pPr>
            <a:r>
              <a:rPr lang="en-US" dirty="0"/>
              <a:t>These were robbers (Matt 27:44; Mk 15:32; </a:t>
            </a:r>
            <a:r>
              <a:rPr lang="en-US" dirty="0" err="1"/>
              <a:t>Jn</a:t>
            </a:r>
            <a:r>
              <a:rPr lang="en-US" dirty="0"/>
              <a:t> 19:18)</a:t>
            </a:r>
          </a:p>
          <a:p>
            <a:pPr marL="628650" lvl="1" indent="-171450">
              <a:buFont typeface="Arial"/>
              <a:buChar char="•"/>
            </a:pPr>
            <a:r>
              <a:rPr lang="en-US" dirty="0"/>
              <a:t>They recognized their own guilt (</a:t>
            </a:r>
            <a:r>
              <a:rPr lang="en-US" dirty="0" err="1"/>
              <a:t>Lk</a:t>
            </a:r>
            <a:r>
              <a:rPr lang="en-US" dirty="0"/>
              <a:t> 23:39-43)</a:t>
            </a:r>
          </a:p>
          <a:p>
            <a:pPr marL="628650" lvl="1" indent="-171450">
              <a:buFont typeface="Arial"/>
              <a:buChar char="•"/>
            </a:pPr>
            <a:r>
              <a:rPr lang="en-US" dirty="0"/>
              <a:t>They were likely career criminals </a:t>
            </a:r>
          </a:p>
          <a:p>
            <a:pPr marL="171450" indent="-171450">
              <a:buFont typeface="Arial"/>
              <a:buChar char="•"/>
            </a:pPr>
            <a:r>
              <a:rPr lang="en-US" dirty="0"/>
              <a:t>The thief confesses Jesus</a:t>
            </a:r>
          </a:p>
          <a:p>
            <a:pPr marL="628650" lvl="1" indent="-171450">
              <a:buFont typeface="Arial"/>
              <a:buChar char="•"/>
            </a:pPr>
            <a:r>
              <a:rPr lang="en-US" dirty="0"/>
              <a:t>He realizes that Jesus was still going to start His kingdom even though He is dying. </a:t>
            </a:r>
          </a:p>
          <a:p>
            <a:pPr marL="171450" indent="-171450">
              <a:buFont typeface="Arial"/>
              <a:buChar char="•"/>
            </a:pPr>
            <a:r>
              <a:rPr lang="en-US" dirty="0"/>
              <a:t>Again, no one would expect this criminal to confess great knowledge about Jesus.  </a:t>
            </a:r>
          </a:p>
          <a:p>
            <a:pPr marL="628650" lvl="1" indent="-171450">
              <a:buFont typeface="Arial"/>
              <a:buChar char="•"/>
            </a:pPr>
            <a:endParaRPr lang="en-US" dirty="0"/>
          </a:p>
          <a:p>
            <a:pPr marL="628650" lvl="1" indent="-171450">
              <a:buFont typeface="Arial"/>
              <a:buChar char="•"/>
            </a:pPr>
            <a:endParaRPr lang="en-US" dirty="0"/>
          </a:p>
          <a:p>
            <a:endParaRPr lang="en-US" dirty="0"/>
          </a:p>
        </p:txBody>
      </p:sp>
      <p:sp>
        <p:nvSpPr>
          <p:cNvPr id="4" name="Slide Number Placeholder 3"/>
          <p:cNvSpPr>
            <a:spLocks noGrp="1"/>
          </p:cNvSpPr>
          <p:nvPr>
            <p:ph type="sldNum" sz="quarter" idx="10"/>
          </p:nvPr>
        </p:nvSpPr>
        <p:spPr/>
        <p:txBody>
          <a:bodyPr/>
          <a:lstStyle/>
          <a:p>
            <a:fld id="{69EFA7B4-3C65-164E-8485-AC95F74334B1}" type="slidenum">
              <a:rPr lang="en-US" smtClean="0"/>
              <a:t>6</a:t>
            </a:fld>
            <a:endParaRPr lang="en-US"/>
          </a:p>
        </p:txBody>
      </p:sp>
    </p:spTree>
    <p:extLst>
      <p:ext uri="{BB962C8B-B14F-4D97-AF65-F5344CB8AC3E}">
        <p14:creationId xmlns:p14="http://schemas.microsoft.com/office/powerpoint/2010/main" val="422464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Jews</a:t>
            </a:r>
          </a:p>
          <a:p>
            <a:r>
              <a:rPr lang="en-US" dirty="0"/>
              <a:t>The Jewish people were vacillating through Jesus’ trials and crucifixion</a:t>
            </a:r>
          </a:p>
          <a:p>
            <a:pPr lvl="1"/>
            <a:r>
              <a:rPr lang="en-US" dirty="0"/>
              <a:t>They proclaimed him as Messiah, King, and Prophet</a:t>
            </a:r>
          </a:p>
          <a:p>
            <a:pPr lvl="1"/>
            <a:r>
              <a:rPr lang="en-US" dirty="0"/>
              <a:t>They shouted “crucify Him!”</a:t>
            </a:r>
          </a:p>
          <a:p>
            <a:pPr lvl="1"/>
            <a:r>
              <a:rPr lang="en-US" dirty="0"/>
              <a:t>At the cross, they said that “He saved others” (</a:t>
            </a:r>
            <a:r>
              <a:rPr lang="en-US" dirty="0" err="1"/>
              <a:t>Lk</a:t>
            </a:r>
            <a:r>
              <a:rPr lang="en-US" dirty="0"/>
              <a:t> 23:35).  </a:t>
            </a:r>
          </a:p>
          <a:p>
            <a:r>
              <a:rPr lang="en-US" dirty="0"/>
              <a:t>Although they wanted Him dead, they admitted that He had done good work</a:t>
            </a:r>
          </a:p>
          <a:p>
            <a:endParaRPr lang="en-US" dirty="0"/>
          </a:p>
        </p:txBody>
      </p:sp>
      <p:sp>
        <p:nvSpPr>
          <p:cNvPr id="4" name="Slide Number Placeholder 3"/>
          <p:cNvSpPr>
            <a:spLocks noGrp="1"/>
          </p:cNvSpPr>
          <p:nvPr>
            <p:ph type="sldNum" sz="quarter" idx="10"/>
          </p:nvPr>
        </p:nvSpPr>
        <p:spPr/>
        <p:txBody>
          <a:bodyPr/>
          <a:lstStyle/>
          <a:p>
            <a:fld id="{69EFA7B4-3C65-164E-8485-AC95F74334B1}" type="slidenum">
              <a:rPr lang="en-US" smtClean="0"/>
              <a:t>7</a:t>
            </a:fld>
            <a:endParaRPr lang="en-US"/>
          </a:p>
        </p:txBody>
      </p:sp>
    </p:spTree>
    <p:extLst>
      <p:ext uri="{BB962C8B-B14F-4D97-AF65-F5344CB8AC3E}">
        <p14:creationId xmlns:p14="http://schemas.microsoft.com/office/powerpoint/2010/main" val="809898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Centurion</a:t>
            </a:r>
          </a:p>
          <a:p>
            <a:r>
              <a:rPr lang="en-US" dirty="0"/>
              <a:t>Not only did the Jews confess the goodness of Jesus, but a Roman did. </a:t>
            </a:r>
          </a:p>
          <a:p>
            <a:pPr lvl="1"/>
            <a:r>
              <a:rPr lang="en-US" dirty="0"/>
              <a:t>“Certainly this man was innocent” (</a:t>
            </a:r>
            <a:r>
              <a:rPr lang="en-US" dirty="0" err="1"/>
              <a:t>Lk</a:t>
            </a:r>
            <a:r>
              <a:rPr lang="en-US" dirty="0"/>
              <a:t> 23:47)</a:t>
            </a:r>
          </a:p>
          <a:p>
            <a:pPr lvl="1"/>
            <a:r>
              <a:rPr lang="en-US" dirty="0"/>
              <a:t>“Truly this was the (a) Son of God” (Matt 27:54)</a:t>
            </a:r>
          </a:p>
          <a:p>
            <a:pPr lvl="2"/>
            <a:r>
              <a:rPr lang="en-US" dirty="0"/>
              <a:t>It is not likely that He was confessing a working knowledge of Yahweh but rather was recognizing Jesus as a god like he would recognize the emperor	</a:t>
            </a:r>
          </a:p>
          <a:p>
            <a:r>
              <a:rPr lang="en-US" dirty="0"/>
              <a:t>Again, another unlikely recognition of Jesus as innocent and a god from an unlikely source.</a:t>
            </a:r>
          </a:p>
          <a:p>
            <a:endParaRPr lang="en-US" dirty="0"/>
          </a:p>
        </p:txBody>
      </p:sp>
      <p:sp>
        <p:nvSpPr>
          <p:cNvPr id="4" name="Slide Number Placeholder 3"/>
          <p:cNvSpPr>
            <a:spLocks noGrp="1"/>
          </p:cNvSpPr>
          <p:nvPr>
            <p:ph type="sldNum" sz="quarter" idx="10"/>
          </p:nvPr>
        </p:nvSpPr>
        <p:spPr/>
        <p:txBody>
          <a:bodyPr/>
          <a:lstStyle/>
          <a:p>
            <a:fld id="{69EFA7B4-3C65-164E-8485-AC95F74334B1}" type="slidenum">
              <a:rPr lang="en-US" smtClean="0"/>
              <a:t>8</a:t>
            </a:fld>
            <a:endParaRPr lang="en-US"/>
          </a:p>
        </p:txBody>
      </p:sp>
    </p:spTree>
    <p:extLst>
      <p:ext uri="{BB962C8B-B14F-4D97-AF65-F5344CB8AC3E}">
        <p14:creationId xmlns:p14="http://schemas.microsoft.com/office/powerpoint/2010/main" val="194493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Temple</a:t>
            </a:r>
          </a:p>
          <a:p>
            <a:r>
              <a:rPr lang="en-US" dirty="0"/>
              <a:t>God even caused the temple to proclaim Jesus as the Messiah</a:t>
            </a:r>
          </a:p>
          <a:p>
            <a:pPr lvl="1"/>
            <a:r>
              <a:rPr lang="en-US" dirty="0"/>
              <a:t>The temple veil was torn in two from top to bottom (Matt 27:51)</a:t>
            </a:r>
          </a:p>
          <a:p>
            <a:pPr lvl="1"/>
            <a:r>
              <a:rPr lang="en-US" dirty="0"/>
              <a:t>This veil separated the priests from the Most Holy Place where the High Priest went on the Day of Atonement. </a:t>
            </a:r>
          </a:p>
          <a:p>
            <a:pPr lvl="1"/>
            <a:r>
              <a:rPr lang="en-US" dirty="0"/>
              <a:t>This tearing is symbolic that the division between God and man has been broken through the sacrifice of Christ. </a:t>
            </a:r>
          </a:p>
          <a:p>
            <a:r>
              <a:rPr lang="en-US" dirty="0"/>
              <a:t>Even the center of Jewish worship cried out that Jesus was the Suffering Servant</a:t>
            </a:r>
          </a:p>
          <a:p>
            <a:endParaRPr lang="en-US" dirty="0"/>
          </a:p>
        </p:txBody>
      </p:sp>
      <p:sp>
        <p:nvSpPr>
          <p:cNvPr id="4" name="Slide Number Placeholder 3"/>
          <p:cNvSpPr>
            <a:spLocks noGrp="1"/>
          </p:cNvSpPr>
          <p:nvPr>
            <p:ph type="sldNum" sz="quarter" idx="10"/>
          </p:nvPr>
        </p:nvSpPr>
        <p:spPr/>
        <p:txBody>
          <a:bodyPr/>
          <a:lstStyle/>
          <a:p>
            <a:fld id="{69EFA7B4-3C65-164E-8485-AC95F74334B1}" type="slidenum">
              <a:rPr lang="en-US" smtClean="0"/>
              <a:t>9</a:t>
            </a:fld>
            <a:endParaRPr lang="en-US"/>
          </a:p>
        </p:txBody>
      </p:sp>
    </p:spTree>
    <p:extLst>
      <p:ext uri="{BB962C8B-B14F-4D97-AF65-F5344CB8AC3E}">
        <p14:creationId xmlns:p14="http://schemas.microsoft.com/office/powerpoint/2010/main" val="77158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Nature</a:t>
            </a:r>
          </a:p>
          <a:p>
            <a:r>
              <a:rPr lang="en-US" dirty="0"/>
              <a:t>The Jews likely blamed the tearing of the veil on the earthquakes (Matt 27:51)</a:t>
            </a:r>
          </a:p>
          <a:p>
            <a:r>
              <a:rPr lang="en-US" dirty="0"/>
              <a:t>We do not know where the earthquakes came from:</a:t>
            </a:r>
          </a:p>
          <a:p>
            <a:pPr lvl="1"/>
            <a:r>
              <a:rPr lang="en-US" dirty="0"/>
              <a:t>Some say from God</a:t>
            </a:r>
          </a:p>
          <a:p>
            <a:pPr lvl="1"/>
            <a:r>
              <a:rPr lang="en-US" dirty="0"/>
              <a:t>Some say the cleansing of a fallen earth</a:t>
            </a:r>
          </a:p>
          <a:p>
            <a:r>
              <a:rPr lang="en-US" dirty="0"/>
              <a:t>Regardless, the earth reacted to the death of Christ with earthquakes and darkness.  </a:t>
            </a:r>
          </a:p>
          <a:p>
            <a:r>
              <a:rPr lang="en-US" dirty="0"/>
              <a:t>Literally, the “stones cried out”</a:t>
            </a:r>
          </a:p>
          <a:p>
            <a:endParaRPr lang="en-US" dirty="0"/>
          </a:p>
        </p:txBody>
      </p:sp>
      <p:sp>
        <p:nvSpPr>
          <p:cNvPr id="4" name="Slide Number Placeholder 3"/>
          <p:cNvSpPr>
            <a:spLocks noGrp="1"/>
          </p:cNvSpPr>
          <p:nvPr>
            <p:ph type="sldNum" sz="quarter" idx="10"/>
          </p:nvPr>
        </p:nvSpPr>
        <p:spPr/>
        <p:txBody>
          <a:bodyPr/>
          <a:lstStyle/>
          <a:p>
            <a:fld id="{69EFA7B4-3C65-164E-8485-AC95F74334B1}" type="slidenum">
              <a:rPr lang="en-US" smtClean="0"/>
              <a:t>10</a:t>
            </a:fld>
            <a:endParaRPr lang="en-US"/>
          </a:p>
        </p:txBody>
      </p:sp>
    </p:spTree>
    <p:extLst>
      <p:ext uri="{BB962C8B-B14F-4D97-AF65-F5344CB8AC3E}">
        <p14:creationId xmlns:p14="http://schemas.microsoft.com/office/powerpoint/2010/main" val="3629653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t>
            </a:r>
          </a:p>
          <a:p>
            <a:r>
              <a:rPr lang="en-US" dirty="0"/>
              <a:t>The most unlikely confessors are ourselves:</a:t>
            </a:r>
          </a:p>
          <a:p>
            <a:pPr lvl="1"/>
            <a:r>
              <a:rPr lang="en-US" dirty="0"/>
              <a:t>We live 1000’s of years later</a:t>
            </a:r>
          </a:p>
          <a:p>
            <a:pPr lvl="1"/>
            <a:r>
              <a:rPr lang="en-US" dirty="0"/>
              <a:t>We were not eyewitnesses</a:t>
            </a:r>
          </a:p>
          <a:p>
            <a:r>
              <a:rPr lang="en-US" dirty="0"/>
              <a:t>But in the Lord’s Supper, we “proclaim the Lord’s death until He comes” (1 </a:t>
            </a:r>
            <a:r>
              <a:rPr lang="en-US" dirty="0" err="1"/>
              <a:t>Cor</a:t>
            </a:r>
            <a:r>
              <a:rPr lang="en-US" dirty="0"/>
              <a:t> 11:26)</a:t>
            </a:r>
          </a:p>
          <a:p>
            <a:pPr lvl="1"/>
            <a:r>
              <a:rPr lang="en-US" dirty="0"/>
              <a:t>We remember the “body” in the bread</a:t>
            </a:r>
          </a:p>
          <a:p>
            <a:pPr lvl="1"/>
            <a:r>
              <a:rPr lang="en-US" dirty="0"/>
              <a:t>We remember the “new covenant in [His] blood” in the cup. </a:t>
            </a:r>
          </a:p>
          <a:p>
            <a:pPr lvl="1"/>
            <a:r>
              <a:rPr lang="en-US" dirty="0"/>
              <a:t>To proclaim means “to announce or make known publicly.”</a:t>
            </a:r>
          </a:p>
          <a:p>
            <a:r>
              <a:rPr lang="en-US" dirty="0"/>
              <a:t>By participating in the Lord’s Supper, we are the “stones” crying out</a:t>
            </a:r>
          </a:p>
          <a:p>
            <a:endParaRPr lang="en-US" dirty="0"/>
          </a:p>
        </p:txBody>
      </p:sp>
      <p:sp>
        <p:nvSpPr>
          <p:cNvPr id="4" name="Slide Number Placeholder 3"/>
          <p:cNvSpPr>
            <a:spLocks noGrp="1"/>
          </p:cNvSpPr>
          <p:nvPr>
            <p:ph type="sldNum" sz="quarter" idx="10"/>
          </p:nvPr>
        </p:nvSpPr>
        <p:spPr/>
        <p:txBody>
          <a:bodyPr/>
          <a:lstStyle/>
          <a:p>
            <a:fld id="{69EFA7B4-3C65-164E-8485-AC95F74334B1}" type="slidenum">
              <a:rPr lang="en-US" smtClean="0"/>
              <a:t>11</a:t>
            </a:fld>
            <a:endParaRPr lang="en-US"/>
          </a:p>
        </p:txBody>
      </p:sp>
    </p:spTree>
    <p:extLst>
      <p:ext uri="{BB962C8B-B14F-4D97-AF65-F5344CB8AC3E}">
        <p14:creationId xmlns:p14="http://schemas.microsoft.com/office/powerpoint/2010/main" val="373321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7877DA-A510-9E4F-A91E-6311463928E9}"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E0D51-60CF-FA47-BA31-E54D5C6EC6FB}" type="slidenum">
              <a:rPr lang="en-US" smtClean="0"/>
              <a:t>‹#›</a:t>
            </a:fld>
            <a:endParaRPr lang="en-US"/>
          </a:p>
        </p:txBody>
      </p:sp>
      <p:pic>
        <p:nvPicPr>
          <p:cNvPr id="7" name="Picture 6" descr="05292018-TheStonesWouldCr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774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877DA-A510-9E4F-A91E-6311463928E9}"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E0D51-60CF-FA47-BA31-E54D5C6EC6FB}" type="slidenum">
              <a:rPr lang="en-US" smtClean="0"/>
              <a:t>‹#›</a:t>
            </a:fld>
            <a:endParaRPr lang="en-US"/>
          </a:p>
        </p:txBody>
      </p:sp>
    </p:spTree>
    <p:extLst>
      <p:ext uri="{BB962C8B-B14F-4D97-AF65-F5344CB8AC3E}">
        <p14:creationId xmlns:p14="http://schemas.microsoft.com/office/powerpoint/2010/main" val="216598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877DA-A510-9E4F-A91E-6311463928E9}"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E0D51-60CF-FA47-BA31-E54D5C6EC6FB}" type="slidenum">
              <a:rPr lang="en-US" smtClean="0"/>
              <a:t>‹#›</a:t>
            </a:fld>
            <a:endParaRPr lang="en-US"/>
          </a:p>
        </p:txBody>
      </p:sp>
    </p:spTree>
    <p:extLst>
      <p:ext uri="{BB962C8B-B14F-4D97-AF65-F5344CB8AC3E}">
        <p14:creationId xmlns:p14="http://schemas.microsoft.com/office/powerpoint/2010/main" val="414645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05292018-TheStonesWouldCry-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857690" y="274638"/>
            <a:ext cx="5829109" cy="1143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857690" y="1600200"/>
            <a:ext cx="5829110" cy="512127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67877DA-A510-9E4F-A91E-6311463928E9}"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E0D51-60CF-FA47-BA31-E54D5C6EC6FB}" type="slidenum">
              <a:rPr lang="en-US" smtClean="0"/>
              <a:t>‹#›</a:t>
            </a:fld>
            <a:endParaRPr lang="en-US"/>
          </a:p>
        </p:txBody>
      </p:sp>
    </p:spTree>
    <p:extLst>
      <p:ext uri="{BB962C8B-B14F-4D97-AF65-F5344CB8AC3E}">
        <p14:creationId xmlns:p14="http://schemas.microsoft.com/office/powerpoint/2010/main" val="409795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7877DA-A510-9E4F-A91E-6311463928E9}"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E0D51-60CF-FA47-BA31-E54D5C6EC6FB}" type="slidenum">
              <a:rPr lang="en-US" smtClean="0"/>
              <a:t>‹#›</a:t>
            </a:fld>
            <a:endParaRPr lang="en-US"/>
          </a:p>
        </p:txBody>
      </p:sp>
    </p:spTree>
    <p:extLst>
      <p:ext uri="{BB962C8B-B14F-4D97-AF65-F5344CB8AC3E}">
        <p14:creationId xmlns:p14="http://schemas.microsoft.com/office/powerpoint/2010/main" val="4208101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7877DA-A510-9E4F-A91E-6311463928E9}"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E0D51-60CF-FA47-BA31-E54D5C6EC6FB}" type="slidenum">
              <a:rPr lang="en-US" smtClean="0"/>
              <a:t>‹#›</a:t>
            </a:fld>
            <a:endParaRPr lang="en-US"/>
          </a:p>
        </p:txBody>
      </p:sp>
    </p:spTree>
    <p:extLst>
      <p:ext uri="{BB962C8B-B14F-4D97-AF65-F5344CB8AC3E}">
        <p14:creationId xmlns:p14="http://schemas.microsoft.com/office/powerpoint/2010/main" val="413481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7877DA-A510-9E4F-A91E-6311463928E9}"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1E0D51-60CF-FA47-BA31-E54D5C6EC6FB}" type="slidenum">
              <a:rPr lang="en-US" smtClean="0"/>
              <a:t>‹#›</a:t>
            </a:fld>
            <a:endParaRPr lang="en-US"/>
          </a:p>
        </p:txBody>
      </p:sp>
    </p:spTree>
    <p:extLst>
      <p:ext uri="{BB962C8B-B14F-4D97-AF65-F5344CB8AC3E}">
        <p14:creationId xmlns:p14="http://schemas.microsoft.com/office/powerpoint/2010/main" val="412401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7877DA-A510-9E4F-A91E-6311463928E9}"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1E0D51-60CF-FA47-BA31-E54D5C6EC6FB}" type="slidenum">
              <a:rPr lang="en-US" smtClean="0"/>
              <a:t>‹#›</a:t>
            </a:fld>
            <a:endParaRPr lang="en-US"/>
          </a:p>
        </p:txBody>
      </p:sp>
    </p:spTree>
    <p:extLst>
      <p:ext uri="{BB962C8B-B14F-4D97-AF65-F5344CB8AC3E}">
        <p14:creationId xmlns:p14="http://schemas.microsoft.com/office/powerpoint/2010/main" val="299379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877DA-A510-9E4F-A91E-6311463928E9}"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1E0D51-60CF-FA47-BA31-E54D5C6EC6FB}" type="slidenum">
              <a:rPr lang="en-US" smtClean="0"/>
              <a:t>‹#›</a:t>
            </a:fld>
            <a:endParaRPr lang="en-US"/>
          </a:p>
        </p:txBody>
      </p:sp>
    </p:spTree>
    <p:extLst>
      <p:ext uri="{BB962C8B-B14F-4D97-AF65-F5344CB8AC3E}">
        <p14:creationId xmlns:p14="http://schemas.microsoft.com/office/powerpoint/2010/main" val="274280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7877DA-A510-9E4F-A91E-6311463928E9}"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E0D51-60CF-FA47-BA31-E54D5C6EC6FB}" type="slidenum">
              <a:rPr lang="en-US" smtClean="0"/>
              <a:t>‹#›</a:t>
            </a:fld>
            <a:endParaRPr lang="en-US"/>
          </a:p>
        </p:txBody>
      </p:sp>
    </p:spTree>
    <p:extLst>
      <p:ext uri="{BB962C8B-B14F-4D97-AF65-F5344CB8AC3E}">
        <p14:creationId xmlns:p14="http://schemas.microsoft.com/office/powerpoint/2010/main" val="45587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7877DA-A510-9E4F-A91E-6311463928E9}"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E0D51-60CF-FA47-BA31-E54D5C6EC6FB}" type="slidenum">
              <a:rPr lang="en-US" smtClean="0"/>
              <a:t>‹#›</a:t>
            </a:fld>
            <a:endParaRPr lang="en-US"/>
          </a:p>
        </p:txBody>
      </p:sp>
    </p:spTree>
    <p:extLst>
      <p:ext uri="{BB962C8B-B14F-4D97-AF65-F5344CB8AC3E}">
        <p14:creationId xmlns:p14="http://schemas.microsoft.com/office/powerpoint/2010/main" val="35533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877DA-A510-9E4F-A91E-6311463928E9}" type="datetimeFigureOut">
              <a:rPr lang="en-US" smtClean="0"/>
              <a:t>5/27/2018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1E0D51-60CF-FA47-BA31-E54D5C6EC6FB}" type="slidenum">
              <a:rPr lang="en-US" smtClean="0"/>
              <a:t>‹#›</a:t>
            </a:fld>
            <a:endParaRPr lang="en-US"/>
          </a:p>
        </p:txBody>
      </p:sp>
    </p:spTree>
    <p:extLst>
      <p:ext uri="{BB962C8B-B14F-4D97-AF65-F5344CB8AC3E}">
        <p14:creationId xmlns:p14="http://schemas.microsoft.com/office/powerpoint/2010/main" val="1656111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19.39-40</a:t>
            </a:r>
          </a:p>
        </p:txBody>
      </p:sp>
      <p:sp>
        <p:nvSpPr>
          <p:cNvPr id="3" name="Content Placeholder 2"/>
          <p:cNvSpPr>
            <a:spLocks noGrp="1"/>
          </p:cNvSpPr>
          <p:nvPr>
            <p:ph idx="1"/>
          </p:nvPr>
        </p:nvSpPr>
        <p:spPr/>
        <p:txBody>
          <a:bodyPr>
            <a:normAutofit/>
          </a:bodyPr>
          <a:lstStyle/>
          <a:p>
            <a:pPr marL="0" indent="0">
              <a:buNone/>
            </a:pPr>
            <a:r>
              <a:rPr lang="en-US" sz="4000" baseline="30000" dirty="0"/>
              <a:t>39</a:t>
            </a:r>
            <a:r>
              <a:rPr lang="en-US" sz="4000" dirty="0"/>
              <a:t> And some of the Pharisees in the crowd said to him, "Teacher, rebuke your disciples." </a:t>
            </a:r>
            <a:r>
              <a:rPr lang="en-US" sz="4000" baseline="30000" dirty="0"/>
              <a:t>40</a:t>
            </a:r>
            <a:r>
              <a:rPr lang="en-US" sz="4000" dirty="0"/>
              <a:t> He answered, "I tell you, if these were silent, the very stones would cry out."</a:t>
            </a:r>
          </a:p>
        </p:txBody>
      </p:sp>
    </p:spTree>
    <p:extLst>
      <p:ext uri="{BB962C8B-B14F-4D97-AF65-F5344CB8AC3E}">
        <p14:creationId xmlns:p14="http://schemas.microsoft.com/office/powerpoint/2010/main" val="1927326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“Stones”</a:t>
            </a:r>
          </a:p>
        </p:txBody>
      </p:sp>
      <p:sp>
        <p:nvSpPr>
          <p:cNvPr id="3" name="Content Placeholder 2"/>
          <p:cNvSpPr>
            <a:spLocks noGrp="1"/>
          </p:cNvSpPr>
          <p:nvPr>
            <p:ph idx="1"/>
          </p:nvPr>
        </p:nvSpPr>
        <p:spPr/>
        <p:txBody>
          <a:bodyPr/>
          <a:lstStyle/>
          <a:p>
            <a:r>
              <a:rPr lang="en-US" dirty="0"/>
              <a:t>Pilate</a:t>
            </a:r>
          </a:p>
          <a:p>
            <a:r>
              <a:rPr lang="en-US" dirty="0"/>
              <a:t>Pilate’s wife</a:t>
            </a:r>
          </a:p>
          <a:p>
            <a:r>
              <a:rPr lang="en-US" dirty="0"/>
              <a:t>The Thief</a:t>
            </a:r>
          </a:p>
          <a:p>
            <a:r>
              <a:rPr lang="en-US" dirty="0"/>
              <a:t>The Jews</a:t>
            </a:r>
          </a:p>
          <a:p>
            <a:r>
              <a:rPr lang="en-US" dirty="0"/>
              <a:t>Centurion</a:t>
            </a:r>
          </a:p>
          <a:p>
            <a:r>
              <a:rPr lang="en-US" dirty="0"/>
              <a:t>Temple</a:t>
            </a:r>
          </a:p>
          <a:p>
            <a:r>
              <a:rPr lang="en-US" dirty="0"/>
              <a:t>Nature</a:t>
            </a:r>
          </a:p>
        </p:txBody>
      </p:sp>
    </p:spTree>
    <p:extLst>
      <p:ext uri="{BB962C8B-B14F-4D97-AF65-F5344CB8AC3E}">
        <p14:creationId xmlns:p14="http://schemas.microsoft.com/office/powerpoint/2010/main" val="2592970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“Stones”</a:t>
            </a:r>
          </a:p>
        </p:txBody>
      </p:sp>
      <p:sp>
        <p:nvSpPr>
          <p:cNvPr id="3" name="Content Placeholder 2"/>
          <p:cNvSpPr>
            <a:spLocks noGrp="1"/>
          </p:cNvSpPr>
          <p:nvPr>
            <p:ph idx="1"/>
          </p:nvPr>
        </p:nvSpPr>
        <p:spPr/>
        <p:txBody>
          <a:bodyPr/>
          <a:lstStyle/>
          <a:p>
            <a:r>
              <a:rPr lang="en-US" dirty="0"/>
              <a:t>Pilate</a:t>
            </a:r>
          </a:p>
          <a:p>
            <a:r>
              <a:rPr lang="en-US" dirty="0"/>
              <a:t>Pilate’s wife</a:t>
            </a:r>
          </a:p>
          <a:p>
            <a:r>
              <a:rPr lang="en-US" dirty="0"/>
              <a:t>The Thief</a:t>
            </a:r>
          </a:p>
          <a:p>
            <a:r>
              <a:rPr lang="en-US" dirty="0"/>
              <a:t>The Jews</a:t>
            </a:r>
          </a:p>
          <a:p>
            <a:r>
              <a:rPr lang="en-US" dirty="0"/>
              <a:t>Centurion</a:t>
            </a:r>
          </a:p>
          <a:p>
            <a:r>
              <a:rPr lang="en-US" dirty="0"/>
              <a:t>Temple</a:t>
            </a:r>
          </a:p>
          <a:p>
            <a:r>
              <a:rPr lang="en-US" dirty="0"/>
              <a:t>Nature</a:t>
            </a:r>
          </a:p>
          <a:p>
            <a:r>
              <a:rPr lang="en-US" dirty="0"/>
              <a:t>You and Me</a:t>
            </a:r>
          </a:p>
        </p:txBody>
      </p:sp>
    </p:spTree>
    <p:extLst>
      <p:ext uri="{BB962C8B-B14F-4D97-AF65-F5344CB8AC3E}">
        <p14:creationId xmlns:p14="http://schemas.microsoft.com/office/powerpoint/2010/main" val="13666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5868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51766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006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Triumphal Entry</a:t>
            </a:r>
          </a:p>
        </p:txBody>
      </p:sp>
      <p:sp>
        <p:nvSpPr>
          <p:cNvPr id="3" name="Content Placeholder 2"/>
          <p:cNvSpPr>
            <a:spLocks noGrp="1"/>
          </p:cNvSpPr>
          <p:nvPr>
            <p:ph idx="1"/>
          </p:nvPr>
        </p:nvSpPr>
        <p:spPr/>
        <p:txBody>
          <a:bodyPr/>
          <a:lstStyle/>
          <a:p>
            <a:r>
              <a:rPr lang="en-US" dirty="0"/>
              <a:t>Luke 19.28-40</a:t>
            </a:r>
          </a:p>
          <a:p>
            <a:r>
              <a:rPr lang="en-US" dirty="0"/>
              <a:t>The people treat Him like a king</a:t>
            </a:r>
          </a:p>
          <a:p>
            <a:r>
              <a:rPr lang="en-US" dirty="0"/>
              <a:t>They recognize Him as the Prophet</a:t>
            </a:r>
          </a:p>
          <a:p>
            <a:r>
              <a:rPr lang="en-US" dirty="0"/>
              <a:t>They quote prophecy about the Messiah</a:t>
            </a:r>
          </a:p>
          <a:p>
            <a:r>
              <a:rPr lang="en-US" dirty="0"/>
              <a:t>“I tell you, if these become silent, the stones will cry out!”</a:t>
            </a:r>
          </a:p>
          <a:p>
            <a:endParaRPr lang="en-US" dirty="0"/>
          </a:p>
        </p:txBody>
      </p:sp>
    </p:spTree>
    <p:extLst>
      <p:ext uri="{BB962C8B-B14F-4D97-AF65-F5344CB8AC3E}">
        <p14:creationId xmlns:p14="http://schemas.microsoft.com/office/powerpoint/2010/main" val="20041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“Stones”</a:t>
            </a:r>
          </a:p>
        </p:txBody>
      </p:sp>
      <p:sp>
        <p:nvSpPr>
          <p:cNvPr id="3" name="Content Placeholder 2"/>
          <p:cNvSpPr>
            <a:spLocks noGrp="1"/>
          </p:cNvSpPr>
          <p:nvPr>
            <p:ph idx="1"/>
          </p:nvPr>
        </p:nvSpPr>
        <p:spPr/>
        <p:txBody>
          <a:bodyPr/>
          <a:lstStyle/>
          <a:p>
            <a:r>
              <a:rPr lang="en-US" dirty="0"/>
              <a:t>Pilate</a:t>
            </a:r>
          </a:p>
          <a:p>
            <a:r>
              <a:rPr lang="en-US" dirty="0"/>
              <a:t>Pilate’s wife</a:t>
            </a:r>
          </a:p>
        </p:txBody>
      </p:sp>
    </p:spTree>
    <p:extLst>
      <p:ext uri="{BB962C8B-B14F-4D97-AF65-F5344CB8AC3E}">
        <p14:creationId xmlns:p14="http://schemas.microsoft.com/office/powerpoint/2010/main" val="70519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“Stones”</a:t>
            </a:r>
          </a:p>
        </p:txBody>
      </p:sp>
      <p:sp>
        <p:nvSpPr>
          <p:cNvPr id="3" name="Content Placeholder 2"/>
          <p:cNvSpPr>
            <a:spLocks noGrp="1"/>
          </p:cNvSpPr>
          <p:nvPr>
            <p:ph idx="1"/>
          </p:nvPr>
        </p:nvSpPr>
        <p:spPr/>
        <p:txBody>
          <a:bodyPr/>
          <a:lstStyle/>
          <a:p>
            <a:r>
              <a:rPr lang="en-US" dirty="0"/>
              <a:t>Pilate</a:t>
            </a:r>
          </a:p>
          <a:p>
            <a:r>
              <a:rPr lang="en-US" dirty="0"/>
              <a:t>Pilate’s wife</a:t>
            </a:r>
          </a:p>
          <a:p>
            <a:r>
              <a:rPr lang="en-US" dirty="0"/>
              <a:t>The Thief</a:t>
            </a:r>
          </a:p>
        </p:txBody>
      </p:sp>
    </p:spTree>
    <p:extLst>
      <p:ext uri="{BB962C8B-B14F-4D97-AF65-F5344CB8AC3E}">
        <p14:creationId xmlns:p14="http://schemas.microsoft.com/office/powerpoint/2010/main" val="4116280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“Stones”</a:t>
            </a:r>
          </a:p>
        </p:txBody>
      </p:sp>
      <p:sp>
        <p:nvSpPr>
          <p:cNvPr id="3" name="Content Placeholder 2"/>
          <p:cNvSpPr>
            <a:spLocks noGrp="1"/>
          </p:cNvSpPr>
          <p:nvPr>
            <p:ph idx="1"/>
          </p:nvPr>
        </p:nvSpPr>
        <p:spPr/>
        <p:txBody>
          <a:bodyPr/>
          <a:lstStyle/>
          <a:p>
            <a:r>
              <a:rPr lang="en-US" dirty="0"/>
              <a:t>Pilate</a:t>
            </a:r>
          </a:p>
          <a:p>
            <a:r>
              <a:rPr lang="en-US" dirty="0"/>
              <a:t>Pilate’s wife</a:t>
            </a:r>
          </a:p>
          <a:p>
            <a:r>
              <a:rPr lang="en-US" dirty="0"/>
              <a:t>The Thief</a:t>
            </a:r>
          </a:p>
          <a:p>
            <a:r>
              <a:rPr lang="en-US" dirty="0"/>
              <a:t>The Jews</a:t>
            </a:r>
          </a:p>
        </p:txBody>
      </p:sp>
    </p:spTree>
    <p:extLst>
      <p:ext uri="{BB962C8B-B14F-4D97-AF65-F5344CB8AC3E}">
        <p14:creationId xmlns:p14="http://schemas.microsoft.com/office/powerpoint/2010/main" val="1896503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“Stones”</a:t>
            </a:r>
          </a:p>
        </p:txBody>
      </p:sp>
      <p:sp>
        <p:nvSpPr>
          <p:cNvPr id="3" name="Content Placeholder 2"/>
          <p:cNvSpPr>
            <a:spLocks noGrp="1"/>
          </p:cNvSpPr>
          <p:nvPr>
            <p:ph idx="1"/>
          </p:nvPr>
        </p:nvSpPr>
        <p:spPr/>
        <p:txBody>
          <a:bodyPr/>
          <a:lstStyle/>
          <a:p>
            <a:r>
              <a:rPr lang="en-US" dirty="0"/>
              <a:t>Pilate</a:t>
            </a:r>
          </a:p>
          <a:p>
            <a:r>
              <a:rPr lang="en-US" dirty="0"/>
              <a:t>Pilate’s wife</a:t>
            </a:r>
          </a:p>
          <a:p>
            <a:r>
              <a:rPr lang="en-US" dirty="0"/>
              <a:t>The Thief</a:t>
            </a:r>
          </a:p>
          <a:p>
            <a:r>
              <a:rPr lang="en-US" dirty="0"/>
              <a:t>The Jews</a:t>
            </a:r>
          </a:p>
          <a:p>
            <a:r>
              <a:rPr lang="en-US" dirty="0"/>
              <a:t>Centurion</a:t>
            </a:r>
          </a:p>
        </p:txBody>
      </p:sp>
    </p:spTree>
    <p:extLst>
      <p:ext uri="{BB962C8B-B14F-4D97-AF65-F5344CB8AC3E}">
        <p14:creationId xmlns:p14="http://schemas.microsoft.com/office/powerpoint/2010/main" val="1911861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“Stones”</a:t>
            </a:r>
          </a:p>
        </p:txBody>
      </p:sp>
      <p:sp>
        <p:nvSpPr>
          <p:cNvPr id="3" name="Content Placeholder 2"/>
          <p:cNvSpPr>
            <a:spLocks noGrp="1"/>
          </p:cNvSpPr>
          <p:nvPr>
            <p:ph idx="1"/>
          </p:nvPr>
        </p:nvSpPr>
        <p:spPr/>
        <p:txBody>
          <a:bodyPr/>
          <a:lstStyle/>
          <a:p>
            <a:r>
              <a:rPr lang="en-US" dirty="0"/>
              <a:t>Pilate</a:t>
            </a:r>
          </a:p>
          <a:p>
            <a:r>
              <a:rPr lang="en-US" dirty="0"/>
              <a:t>Pilate’s wife</a:t>
            </a:r>
          </a:p>
          <a:p>
            <a:r>
              <a:rPr lang="en-US" dirty="0"/>
              <a:t>The Thief</a:t>
            </a:r>
          </a:p>
          <a:p>
            <a:r>
              <a:rPr lang="en-US" dirty="0"/>
              <a:t>The Jews</a:t>
            </a:r>
          </a:p>
          <a:p>
            <a:r>
              <a:rPr lang="en-US" dirty="0"/>
              <a:t>Centurion</a:t>
            </a:r>
          </a:p>
          <a:p>
            <a:r>
              <a:rPr lang="en-US" dirty="0"/>
              <a:t>Temple</a:t>
            </a:r>
          </a:p>
        </p:txBody>
      </p:sp>
    </p:spTree>
    <p:extLst>
      <p:ext uri="{BB962C8B-B14F-4D97-AF65-F5344CB8AC3E}">
        <p14:creationId xmlns:p14="http://schemas.microsoft.com/office/powerpoint/2010/main" val="3465909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4239</TotalTime>
  <Words>1180</Words>
  <Application>Microsoft Office PowerPoint</Application>
  <PresentationFormat>On-screen Show (4:3)</PresentationFormat>
  <Paragraphs>160</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Luke 19.39-40</vt:lpstr>
      <vt:lpstr>PowerPoint Presentation</vt:lpstr>
      <vt:lpstr>PowerPoint Presentation</vt:lpstr>
      <vt:lpstr>The Triumphal Entry</vt:lpstr>
      <vt:lpstr>“Stones”</vt:lpstr>
      <vt:lpstr>“Stones”</vt:lpstr>
      <vt:lpstr>“Stones”</vt:lpstr>
      <vt:lpstr>“Stones”</vt:lpstr>
      <vt:lpstr>“Stones”</vt:lpstr>
      <vt:lpstr>“Stones”</vt:lpstr>
      <vt:lpstr>“Stones”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Shanks</dc:creator>
  <cp:lastModifiedBy>EastShelby</cp:lastModifiedBy>
  <cp:revision>7</cp:revision>
  <dcterms:created xsi:type="dcterms:W3CDTF">2018-05-23T12:50:55Z</dcterms:created>
  <dcterms:modified xsi:type="dcterms:W3CDTF">2018-05-27T14:01:06Z</dcterms:modified>
</cp:coreProperties>
</file>