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70" r:id="rId2"/>
    <p:sldId id="271" r:id="rId3"/>
    <p:sldId id="256" r:id="rId4"/>
    <p:sldId id="260" r:id="rId5"/>
    <p:sldId id="264" r:id="rId6"/>
    <p:sldId id="265" r:id="rId7"/>
    <p:sldId id="266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54936" autoAdjust="0"/>
  </p:normalViewPr>
  <p:slideViewPr>
    <p:cSldViewPr snapToGrid="0" snapToObjects="1">
      <p:cViewPr varScale="1">
        <p:scale>
          <a:sx n="59" d="100"/>
          <a:sy n="59" d="100"/>
        </p:scale>
        <p:origin x="149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4EC03-04F2-684B-AB4A-43E17E80E70A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19A8B-0704-3543-AE42-A16119ED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23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Our Bibles spend of most of its time centering the story around the children of Israel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Genesis tells the story of their beginnings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Exodus through Malachi tells the story of them as a people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The NT tells the story of their obsolescence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One of the main elements of this story is the role that Egypt plays in their history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9A8B-0704-3543-AE42-A16119ED52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76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three instances where Egypt is mentioned in the life of Abraham:</a:t>
            </a:r>
          </a:p>
          <a:p>
            <a:pPr lvl="1"/>
            <a:r>
              <a:rPr lang="en-US" dirty="0"/>
              <a:t>Genesis 12.10 – “Abraham went down to Egypt”</a:t>
            </a:r>
          </a:p>
          <a:p>
            <a:pPr lvl="1"/>
            <a:r>
              <a:rPr lang="en-US" dirty="0"/>
              <a:t>Genesis 13.10 – “The Jordan Valley was… like the land of Egypt”</a:t>
            </a:r>
          </a:p>
          <a:p>
            <a:pPr lvl="1"/>
            <a:r>
              <a:rPr lang="en-US" dirty="0"/>
              <a:t>Genesis 16.1–3 – “She had a female Egyptian Servant…. Hagar the Egyptian”</a:t>
            </a:r>
          </a:p>
          <a:p>
            <a:r>
              <a:rPr lang="en-US" dirty="0"/>
              <a:t>Each of these mentions happen around the time of a great choice in Abraham’s life</a:t>
            </a:r>
          </a:p>
          <a:p>
            <a:pPr lvl="2"/>
            <a:endParaRPr lang="en-US" dirty="0"/>
          </a:p>
          <a:p>
            <a:r>
              <a:rPr lang="en-US" dirty="0"/>
              <a:t>There are three choices Abraham must make:</a:t>
            </a:r>
          </a:p>
          <a:p>
            <a:pPr lvl="1"/>
            <a:r>
              <a:rPr lang="en-US" dirty="0"/>
              <a:t>Genesis 12 </a:t>
            </a:r>
          </a:p>
          <a:p>
            <a:pPr lvl="2"/>
            <a:r>
              <a:rPr lang="en-US" dirty="0"/>
              <a:t>Famine in the land of Canaan</a:t>
            </a:r>
          </a:p>
          <a:p>
            <a:pPr lvl="2"/>
            <a:r>
              <a:rPr lang="en-US" dirty="0"/>
              <a:t>Bounty in the land of Egypt</a:t>
            </a:r>
          </a:p>
          <a:p>
            <a:pPr lvl="1"/>
            <a:r>
              <a:rPr lang="en-US" dirty="0"/>
              <a:t>Genesis 13  </a:t>
            </a:r>
          </a:p>
          <a:p>
            <a:pPr lvl="2"/>
            <a:r>
              <a:rPr lang="en-US" dirty="0"/>
              <a:t>Land that is “like Egypt” is not in Canaan (13.12)</a:t>
            </a:r>
          </a:p>
          <a:p>
            <a:pPr lvl="2"/>
            <a:r>
              <a:rPr lang="en-US" dirty="0"/>
              <a:t>Land that is “like Egypt” is more appealing </a:t>
            </a:r>
          </a:p>
          <a:p>
            <a:pPr lvl="1"/>
            <a:r>
              <a:rPr lang="en-US" dirty="0"/>
              <a:t>Genesis 16 </a:t>
            </a:r>
          </a:p>
          <a:p>
            <a:pPr lvl="2"/>
            <a:r>
              <a:rPr lang="en-US" dirty="0"/>
              <a:t>Sarah is barren</a:t>
            </a:r>
          </a:p>
          <a:p>
            <a:pPr lvl="2"/>
            <a:r>
              <a:rPr lang="en-US" dirty="0"/>
              <a:t>Hagar is fertile</a:t>
            </a:r>
          </a:p>
          <a:p>
            <a:endParaRPr lang="en-US" dirty="0"/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Context of the Choices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each instance, the apparent fruitfulness of Egypt is contrasted with the apparent barrenness of God’s promise 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each instance, Egypt is chosen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each instance, choosing Egypt results in disastrous problems</a:t>
            </a:r>
          </a:p>
          <a:p>
            <a:pPr lvl="1"/>
            <a:r>
              <a:rPr lang="en-US" dirty="0"/>
              <a:t>	Genesis 12 – The near loss of Sarah into Pharaoh's harem, adultery?  </a:t>
            </a:r>
          </a:p>
          <a:p>
            <a:pPr lvl="2"/>
            <a:r>
              <a:rPr lang="en-US" dirty="0"/>
              <a:t>Genesis 13</a:t>
            </a:r>
          </a:p>
          <a:p>
            <a:pPr lvl="3"/>
            <a:r>
              <a:rPr lang="en-US" dirty="0"/>
              <a:t>Lot carried away as a captive of war (chapter 14 )</a:t>
            </a:r>
          </a:p>
          <a:p>
            <a:pPr lvl="3"/>
            <a:r>
              <a:rPr lang="en-US" dirty="0"/>
              <a:t>Lot  nearly destroyed with Sodom and Gomorrah (chapter 19 )</a:t>
            </a:r>
          </a:p>
          <a:p>
            <a:pPr lvl="3"/>
            <a:r>
              <a:rPr lang="en-US" dirty="0"/>
              <a:t>Wicked influence on family (cf. 19.26, 30-3 8 )</a:t>
            </a:r>
          </a:p>
          <a:p>
            <a:pPr lvl="3"/>
            <a:r>
              <a:rPr lang="en-US" dirty="0"/>
              <a:t>Rejected as Abraham’s heir?</a:t>
            </a:r>
          </a:p>
          <a:p>
            <a:pPr lvl="2"/>
            <a:r>
              <a:rPr lang="en-US" dirty="0"/>
              <a:t>Genesis 16 – Ishmael; the </a:t>
            </a:r>
            <a:r>
              <a:rPr lang="en-US" dirty="0" err="1"/>
              <a:t>Ishmaelites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9A8B-0704-3543-AE42-A16119ED52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56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Later instances of Egypt:</a:t>
            </a:r>
          </a:p>
          <a:p>
            <a:pPr marL="171450" lvl="0" indent="-171450">
              <a:buFont typeface="Arial"/>
              <a:buChar char="•"/>
            </a:pPr>
            <a:r>
              <a:rPr lang="en-US" dirty="0"/>
              <a:t>Isaac 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Follows in his father’s footsteps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He too wants to go to Egypt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He stays in the Promised Land rather than going to Egypt (Gen 26.1-3)</a:t>
            </a:r>
          </a:p>
          <a:p>
            <a:pPr marL="171450" lvl="0" indent="-171450">
              <a:buFont typeface="Arial"/>
              <a:buChar char="•"/>
            </a:pPr>
            <a:r>
              <a:rPr lang="en-US" dirty="0"/>
              <a:t>Jacob 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He leaves the Promised Land with God’s blessings (Gen 46.1-4) 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9A8B-0704-3543-AE42-A16119ED52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15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The book of Genesis is written for the people of the Exodus – it could be that Moses is making a point to them about Egypt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This was a people leaving the prosperous land of Egypt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They were returning to take the Promised Land by war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But these people also wanted to return to Egypt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Numbers 11.5 -6; 14.3; 20.5; 21.5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“ You shall never return that way again” (</a:t>
            </a:r>
            <a:r>
              <a:rPr lang="en-US" dirty="0" err="1"/>
              <a:t>Deut</a:t>
            </a:r>
            <a:r>
              <a:rPr lang="en-US" dirty="0"/>
              <a:t> 17.16)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9A8B-0704-3543-AE42-A16119ED52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53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During the Assyrian threat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Is 30.1-3; 31.1-3; 36.6- 9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During the Babylonian captivity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Jeremiah 42.13-19</a:t>
            </a:r>
          </a:p>
          <a:p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Why did they keep choosing Egypt?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Egypt required no faith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Egypt was tangible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Egypt was immediate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For instance, Abraham had to learn: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He had too long relied on the strength of Egypt 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He had to choose once and for all the apparent weakness of God’s promise over the apparent strength of Egypt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Genesis 17.8; 21.10-12; 22.1-2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9A8B-0704-3543-AE42-A16119ED52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66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Appeal</a:t>
            </a:r>
            <a:r>
              <a:rPr lang="en-US" baseline="0" dirty="0"/>
              <a:t> of Egypt for Us:</a:t>
            </a: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“Egypt” can appeal to us today: 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The world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Our</a:t>
            </a:r>
            <a:r>
              <a:rPr lang="en-US" baseline="0" dirty="0"/>
              <a:t> sin</a:t>
            </a:r>
            <a:endParaRPr lang="en-US" dirty="0"/>
          </a:p>
          <a:p>
            <a:pPr marL="628650" lvl="1" indent="-171450">
              <a:buFont typeface="Arial"/>
              <a:buChar char="•"/>
            </a:pPr>
            <a:r>
              <a:rPr lang="en-US" dirty="0"/>
              <a:t>That which</a:t>
            </a:r>
            <a:r>
              <a:rPr lang="en-US" baseline="0" dirty="0"/>
              <a:t> </a:t>
            </a:r>
            <a:r>
              <a:rPr lang="en-US" dirty="0"/>
              <a:t>is familiar and comfortable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We can be tempted to turn to the strength of “Egypt” for help in our time of need (finances,</a:t>
            </a:r>
            <a:r>
              <a:rPr lang="en-US" baseline="0" dirty="0"/>
              <a:t> job, family, comfort of the world)</a:t>
            </a: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We can be tempted to turn to “Egypt” when the promises of God take too long 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We can be tempted to turn to “Egypt” when the promises of God seem less alluring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The lessons to be learned: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The world seems strong and it is tempting to trust in its promises (1 John 2.15-17)</a:t>
            </a:r>
          </a:p>
          <a:p>
            <a:pPr marL="1085850" lvl="2" indent="-171450">
              <a:buFont typeface="Arial"/>
              <a:buChar char="•"/>
            </a:pPr>
            <a:r>
              <a:rPr lang="en-US" dirty="0"/>
              <a:t>The appeal of Egypt always leads to destruction</a:t>
            </a:r>
          </a:p>
          <a:p>
            <a:pPr marL="1085850" lvl="2" indent="-171450">
              <a:buFont typeface="Arial"/>
              <a:buChar char="•"/>
            </a:pPr>
            <a:r>
              <a:rPr lang="en-US" dirty="0"/>
              <a:t>The promises of God lead home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/>
              <a:t>Our</a:t>
            </a:r>
            <a:r>
              <a:rPr lang="en-US" baseline="0" dirty="0"/>
              <a:t> past sin can be a thorn in our side (2 Peter 1.5-11)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/>
              <a:t>Our past sin should remain in the past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/>
              <a:t>We should instead focus on new things 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/>
              <a:t>The familiar can be a trap. We are called to be changing people (Romans 12.1-2)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/>
              <a:t>We must learn to constantly look for the better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/>
              <a:t>We must never get comfortable with the same</a:t>
            </a:r>
          </a:p>
          <a:p>
            <a:pPr marL="1085850" lvl="2" indent="-171450">
              <a:buFont typeface="Arial"/>
              <a:buChar char="•"/>
            </a:pPr>
            <a:endParaRPr lang="en-US" baseline="0" dirty="0"/>
          </a:p>
          <a:p>
            <a:pPr marL="1085850" lvl="2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9A8B-0704-3543-AE42-A16119ED52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43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called to leave the</a:t>
            </a:r>
            <a:r>
              <a:rPr lang="en-US" baseline="0" dirty="0"/>
              <a:t> past behind and move forward </a:t>
            </a:r>
            <a:r>
              <a:rPr lang="en-US" baseline="0"/>
              <a:t>(Philippians 2.12-14)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9A8B-0704-3543-AE42-A16119ED52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7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F044-B6EC-644B-8AE2-18E523C9A1D8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AFF5-C12E-3140-9E09-3CC0055570E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eaving_egypt-title-2-Standard 4x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851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F044-B6EC-644B-8AE2-18E523C9A1D8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AFF5-C12E-3140-9E09-3CC005557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F044-B6EC-644B-8AE2-18E523C9A1D8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AFF5-C12E-3140-9E09-3CC005557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7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eaving_egypt-alt-2-Standard 4x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576" y="196772"/>
            <a:ext cx="4819224" cy="85864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695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F044-B6EC-644B-8AE2-18E523C9A1D8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AFF5-C12E-3140-9E09-3CC0055570E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630769" y="232548"/>
            <a:ext cx="0" cy="82287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6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F044-B6EC-644B-8AE2-18E523C9A1D8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AFF5-C12E-3140-9E09-3CC005557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9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F044-B6EC-644B-8AE2-18E523C9A1D8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AFF5-C12E-3140-9E09-3CC005557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4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F044-B6EC-644B-8AE2-18E523C9A1D8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AFF5-C12E-3140-9E09-3CC005557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2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F044-B6EC-644B-8AE2-18E523C9A1D8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AFF5-C12E-3140-9E09-3CC005557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5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F044-B6EC-644B-8AE2-18E523C9A1D8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AFF5-C12E-3140-9E09-3CC005557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22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F044-B6EC-644B-8AE2-18E523C9A1D8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AFF5-C12E-3140-9E09-3CC005557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9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F044-B6EC-644B-8AE2-18E523C9A1D8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AFF5-C12E-3140-9E09-3CC005557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0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9F044-B6EC-644B-8AE2-18E523C9A1D8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AFF5-C12E-3140-9E09-3CC005557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6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 11.4-6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aseline="30000" dirty="0"/>
              <a:t>4</a:t>
            </a:r>
            <a:r>
              <a:rPr lang="en-US" dirty="0"/>
              <a:t> Now the rabble that was among them had a strong craving. And the people of Israel also wept again and said, "Oh that we had meat to eat! </a:t>
            </a:r>
            <a:r>
              <a:rPr lang="en-US" baseline="30000" dirty="0"/>
              <a:t>5</a:t>
            </a:r>
            <a:r>
              <a:rPr lang="en-US" dirty="0"/>
              <a:t> We remember the fish we ate in Egypt that cost nothing, the cucumbers, the melons, the leeks, the onions, and the garlic. </a:t>
            </a:r>
            <a:r>
              <a:rPr lang="en-US" baseline="30000" dirty="0"/>
              <a:t>6</a:t>
            </a:r>
            <a:r>
              <a:rPr lang="en-US" dirty="0"/>
              <a:t> But now our strength is dried up, and there is nothing at all but this manna to look at."</a:t>
            </a:r>
          </a:p>
        </p:txBody>
      </p:sp>
    </p:spTree>
    <p:extLst>
      <p:ext uri="{BB962C8B-B14F-4D97-AF65-F5344CB8AC3E}">
        <p14:creationId xmlns:p14="http://schemas.microsoft.com/office/powerpoint/2010/main" val="797839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07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6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Appeal of Egypt to Abraham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Genesis 12.10</a:t>
            </a:r>
          </a:p>
          <a:p>
            <a:r>
              <a:rPr lang="en-US" dirty="0"/>
              <a:t>Genesis 13.10</a:t>
            </a:r>
          </a:p>
          <a:p>
            <a:r>
              <a:rPr lang="en-US" dirty="0"/>
              <a:t>Genesis 16.1-3</a:t>
            </a:r>
          </a:p>
        </p:txBody>
      </p:sp>
    </p:spTree>
    <p:extLst>
      <p:ext uri="{BB962C8B-B14F-4D97-AF65-F5344CB8AC3E}">
        <p14:creationId xmlns:p14="http://schemas.microsoft.com/office/powerpoint/2010/main" val="211579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Appeal of Egypt to Jacob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Isaac</a:t>
            </a:r>
          </a:p>
          <a:p>
            <a:r>
              <a:rPr lang="en-US" dirty="0"/>
              <a:t>Jacob</a:t>
            </a:r>
          </a:p>
        </p:txBody>
      </p:sp>
    </p:spTree>
    <p:extLst>
      <p:ext uri="{BB962C8B-B14F-4D97-AF65-F5344CB8AC3E}">
        <p14:creationId xmlns:p14="http://schemas.microsoft.com/office/powerpoint/2010/main" val="97586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Appeal of Egypt in the Exodus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Moses is warning the Israelites about returning to Egypt</a:t>
            </a:r>
          </a:p>
          <a:p>
            <a:r>
              <a:rPr lang="en-US" dirty="0"/>
              <a:t>Regardless, the people wanted to return to Egypt</a:t>
            </a:r>
          </a:p>
          <a:p>
            <a:r>
              <a:rPr lang="en-US" dirty="0"/>
              <a:t>Deuteronomy 17.16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752601"/>
            <a:ext cx="8229600" cy="3569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19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Egypt in the Kingdom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Isaiah 30,1-3; 31,1-3; 36.6-9</a:t>
            </a:r>
          </a:p>
          <a:p>
            <a:r>
              <a:rPr lang="en-US" dirty="0"/>
              <a:t>Jeremiah 42.13-19</a:t>
            </a:r>
          </a:p>
          <a:p>
            <a:r>
              <a:rPr lang="en-US" dirty="0"/>
              <a:t>They continued to desire Egypt because it required no faith, it was tangible, and it was immediate</a:t>
            </a:r>
          </a:p>
        </p:txBody>
      </p:sp>
    </p:spTree>
    <p:extLst>
      <p:ext uri="{BB962C8B-B14F-4D97-AF65-F5344CB8AC3E}">
        <p14:creationId xmlns:p14="http://schemas.microsoft.com/office/powerpoint/2010/main" val="387213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Appeal of Egypt for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“Egypt” can appeal to us today</a:t>
            </a:r>
          </a:p>
          <a:p>
            <a:pPr marL="228600" indent="-171450"/>
            <a:r>
              <a:rPr lang="en-US" dirty="0"/>
              <a:t>The world seems strong and it is tempting to trust in its promises</a:t>
            </a:r>
          </a:p>
          <a:p>
            <a:pPr marL="228600" indent="-171450"/>
            <a:r>
              <a:rPr lang="en-US" dirty="0"/>
              <a:t>Our past sin can be a thorn in our side </a:t>
            </a:r>
          </a:p>
          <a:p>
            <a:pPr marL="228600" indent="-171450"/>
            <a:r>
              <a:rPr lang="en-US" dirty="0"/>
              <a:t>The familiar can be a trap. We are called to be changing people</a:t>
            </a:r>
          </a:p>
        </p:txBody>
      </p:sp>
    </p:spTree>
    <p:extLst>
      <p:ext uri="{BB962C8B-B14F-4D97-AF65-F5344CB8AC3E}">
        <p14:creationId xmlns:p14="http://schemas.microsoft.com/office/powerpoint/2010/main" val="90279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9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860</Words>
  <Application>Microsoft Office PowerPoint</Application>
  <PresentationFormat>On-screen Show (4:3)</PresentationFormat>
  <Paragraphs>108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Numbers 11.4-6</vt:lpstr>
      <vt:lpstr>PowerPoint Presentation</vt:lpstr>
      <vt:lpstr>PowerPoint Presentation</vt:lpstr>
      <vt:lpstr>The Appeal of Egypt to Abraham</vt:lpstr>
      <vt:lpstr>The Appeal of Egypt to Jacob</vt:lpstr>
      <vt:lpstr>The Appeal of Egypt in the Exodus</vt:lpstr>
      <vt:lpstr>Egypt in the Kingdom</vt:lpstr>
      <vt:lpstr>The Appeal of Egypt for Us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Shanks</dc:creator>
  <cp:lastModifiedBy>EastShelby</cp:lastModifiedBy>
  <cp:revision>12</cp:revision>
  <dcterms:created xsi:type="dcterms:W3CDTF">2018-05-15T11:45:52Z</dcterms:created>
  <dcterms:modified xsi:type="dcterms:W3CDTF">2018-05-20T14:35:22Z</dcterms:modified>
</cp:coreProperties>
</file>