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/>
    <p:restoredTop sz="94510"/>
  </p:normalViewPr>
  <p:slideViewPr>
    <p:cSldViewPr snapToGrid="0" snapToObjects="1">
      <p:cViewPr varScale="1">
        <p:scale>
          <a:sx n="101" d="100"/>
          <a:sy n="101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25F2F-E556-4947-B766-81EF6A24835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B9456-19DC-674B-BC18-FDE33773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1760"/>
            <a:ext cx="7886700" cy="479520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CF51D-4D02-A049-93C7-CE0DC787364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C33E-4CC9-7044-8A28-638F9552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4087"/>
          </a:xfrm>
        </p:spPr>
        <p:txBody>
          <a:bodyPr/>
          <a:lstStyle/>
          <a:p>
            <a:r>
              <a:rPr lang="en-US" b="1" dirty="0">
                <a:latin typeface="+mn-lt"/>
              </a:rPr>
              <a:t>1 John 4:7–12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50"/>
          <a:stretch/>
        </p:blipFill>
        <p:spPr>
          <a:xfrm>
            <a:off x="2825750" y="5171855"/>
            <a:ext cx="3492500" cy="1686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8650" y="1199213"/>
            <a:ext cx="76609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7</a:t>
            </a:r>
            <a:r>
              <a:rPr lang="en-US" sz="3200" b="1" dirty="0"/>
              <a:t> Beloved, let us love one another, for love is from God, and whoever loves has been born of God and knows God. </a:t>
            </a:r>
            <a:r>
              <a:rPr lang="en-US" sz="3200" b="1" baseline="30000" dirty="0"/>
              <a:t>8</a:t>
            </a:r>
            <a:r>
              <a:rPr lang="en-US" sz="3200" b="1" dirty="0"/>
              <a:t> Anyone who does not love does not know God, because God is love. </a:t>
            </a:r>
            <a:r>
              <a:rPr lang="en-US" sz="3200" b="1" baseline="30000" dirty="0"/>
              <a:t>9</a:t>
            </a:r>
            <a:r>
              <a:rPr lang="en-US" sz="3200" b="1" dirty="0"/>
              <a:t> In this the love of God was made manifest among us, that God sent his only Son into the world, so that we might live through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91399"/>
      </p:ext>
    </p:extLst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4087"/>
          </a:xfrm>
        </p:spPr>
        <p:txBody>
          <a:bodyPr/>
          <a:lstStyle/>
          <a:p>
            <a:r>
              <a:rPr lang="en-US" b="1" dirty="0">
                <a:latin typeface="+mn-lt"/>
              </a:rPr>
              <a:t>1 John 4:7–12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50"/>
          <a:stretch/>
        </p:blipFill>
        <p:spPr>
          <a:xfrm>
            <a:off x="2825750" y="5171855"/>
            <a:ext cx="3492500" cy="1686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8650" y="1199213"/>
            <a:ext cx="766091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10</a:t>
            </a:r>
            <a:r>
              <a:rPr lang="en-US" sz="3200" b="1" dirty="0"/>
              <a:t> In this is love, not that we have loved God but that he loved us and sent his Son to be the propitiation for our sins. </a:t>
            </a:r>
            <a:r>
              <a:rPr lang="en-US" sz="3200" b="1" baseline="30000" dirty="0"/>
              <a:t>11</a:t>
            </a:r>
            <a:r>
              <a:rPr lang="en-US" sz="3200" b="1" dirty="0"/>
              <a:t> Beloved, if God so loved us, we also ought to love one another. </a:t>
            </a:r>
            <a:r>
              <a:rPr lang="en-US" sz="3200" b="1" baseline="30000" dirty="0"/>
              <a:t>12</a:t>
            </a:r>
            <a:r>
              <a:rPr lang="en-US" sz="3200" b="1" dirty="0"/>
              <a:t> No one has ever seen God; if we love one another, God abides in us and his love is perfected in 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46"/>
          <a:stretch/>
        </p:blipFill>
        <p:spPr>
          <a:xfrm>
            <a:off x="0" y="0"/>
            <a:ext cx="35619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8436"/>
      </p:ext>
    </p:extLst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15767"/>
      </p:ext>
    </p:extLst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Hebrews 10:24–25</a:t>
            </a:r>
          </a:p>
          <a:p>
            <a:r>
              <a:rPr lang="en-US" dirty="0"/>
              <a:t>Galatians 6:2</a:t>
            </a:r>
          </a:p>
          <a:p>
            <a:r>
              <a:rPr lang="en-US" dirty="0"/>
              <a:t>Acts 9:26–29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81286"/>
      </p:ext>
    </p:extLst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1:29–32</a:t>
            </a:r>
          </a:p>
          <a:p>
            <a:r>
              <a:rPr lang="en-US" dirty="0"/>
              <a:t>Colossians 3:8–9</a:t>
            </a:r>
          </a:p>
          <a:p>
            <a:r>
              <a:rPr lang="en-US" dirty="0"/>
              <a:t>Matthew 5:23–25</a:t>
            </a:r>
          </a:p>
          <a:p>
            <a:r>
              <a:rPr lang="en-US" dirty="0"/>
              <a:t>Matthew 18:15–17</a:t>
            </a:r>
          </a:p>
          <a:p>
            <a:r>
              <a:rPr lang="en-US" dirty="0"/>
              <a:t>Galatians 2:11</a:t>
            </a:r>
          </a:p>
          <a:p>
            <a:r>
              <a:rPr lang="en-US" dirty="0"/>
              <a:t>Galatians 6:1–2</a:t>
            </a:r>
          </a:p>
        </p:txBody>
      </p:sp>
    </p:spTree>
    <p:extLst>
      <p:ext uri="{BB962C8B-B14F-4D97-AF65-F5344CB8AC3E}">
        <p14:creationId xmlns:p14="http://schemas.microsoft.com/office/powerpoint/2010/main" val="143807420"/>
      </p:ext>
    </p:extLst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Philippians 2:9–11</a:t>
            </a:r>
          </a:p>
          <a:p>
            <a:r>
              <a:rPr lang="en-US" dirty="0"/>
              <a:t>Ephesians 3:14–15</a:t>
            </a:r>
          </a:p>
          <a:p>
            <a:r>
              <a:rPr lang="en-US" dirty="0"/>
              <a:t>Psalm 95:6</a:t>
            </a:r>
          </a:p>
          <a:p>
            <a:r>
              <a:rPr lang="en-US" dirty="0"/>
              <a:t>Ephesians 5:18–21</a:t>
            </a:r>
          </a:p>
          <a:p>
            <a:r>
              <a:rPr lang="en-US" dirty="0"/>
              <a:t>Philippians 2:1–4</a:t>
            </a:r>
          </a:p>
        </p:txBody>
      </p:sp>
    </p:spTree>
    <p:extLst>
      <p:ext uri="{BB962C8B-B14F-4D97-AF65-F5344CB8AC3E}">
        <p14:creationId xmlns:p14="http://schemas.microsoft.com/office/powerpoint/2010/main" val="1052205065"/>
      </p:ext>
    </p:extLst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78057"/>
      </p:ext>
    </p:extLst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180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1 John 4:7–12</vt:lpstr>
      <vt:lpstr>1 John 4:7–12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3</cp:revision>
  <dcterms:created xsi:type="dcterms:W3CDTF">2018-04-19T17:03:10Z</dcterms:created>
  <dcterms:modified xsi:type="dcterms:W3CDTF">2018-04-29T13:54:43Z</dcterms:modified>
</cp:coreProperties>
</file>