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61" r:id="rId3"/>
    <p:sldId id="256" r:id="rId4"/>
    <p:sldId id="266" r:id="rId5"/>
    <p:sldId id="257" r:id="rId6"/>
    <p:sldId id="26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70" autoAdjust="0"/>
    <p:restoredTop sz="48506" autoAdjust="0"/>
  </p:normalViewPr>
  <p:slideViewPr>
    <p:cSldViewPr snapToGrid="0" snapToObjects="1">
      <p:cViewPr varScale="1">
        <p:scale>
          <a:sx n="52" d="100"/>
          <a:sy n="52" d="100"/>
        </p:scale>
        <p:origin x="1164" y="60"/>
      </p:cViewPr>
      <p:guideLst>
        <p:guide orient="horz" pos="2160"/>
        <p:guide pos="2880"/>
      </p:guideLst>
    </p:cSldViewPr>
  </p:slideViewPr>
  <p:outlineViewPr>
    <p:cViewPr>
      <p:scale>
        <a:sx n="33" d="100"/>
        <a:sy n="33" d="100"/>
      </p:scale>
      <p:origin x="0" y="41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8FD8D-08FB-6B46-8EFC-F34AB61D6179}" type="datetimeFigureOut">
              <a:rPr lang="en-US" smtClean="0"/>
              <a:t>4/8/2018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F40F0-2A11-714A-BA73-E4A0945BD724}" type="slidenum">
              <a:rPr lang="en-US" smtClean="0"/>
              <a:t>‹#›</a:t>
            </a:fld>
            <a:endParaRPr lang="en-US"/>
          </a:p>
        </p:txBody>
      </p:sp>
    </p:spTree>
    <p:extLst>
      <p:ext uri="{BB962C8B-B14F-4D97-AF65-F5344CB8AC3E}">
        <p14:creationId xmlns:p14="http://schemas.microsoft.com/office/powerpoint/2010/main" val="2587362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1</a:t>
            </a:fld>
            <a:endParaRPr lang="en-US"/>
          </a:p>
        </p:txBody>
      </p:sp>
    </p:spTree>
    <p:extLst>
      <p:ext uri="{BB962C8B-B14F-4D97-AF65-F5344CB8AC3E}">
        <p14:creationId xmlns:p14="http://schemas.microsoft.com/office/powerpoint/2010/main" val="287899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“Peace of mind attained only through self-satisfaction in knowing you made the effort to do the best of which you are capable” (John Wooden).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Man who came to pastor, had attended church for 25 years, respected, leader in the church, said, "Pastor, I've got something to tell you. I've never told this to a soul, extremely difficult to tell you this now, but my wife and I have had a fight every day for the past 30 years of our marriage." </a:t>
            </a:r>
          </a:p>
          <a:p>
            <a:r>
              <a:rPr lang="en-US" dirty="0"/>
              <a:t>Pastor taken back. Didn't know what to say to the man. Playing for time to gather thoughts, said, "Every day?" </a:t>
            </a:r>
          </a:p>
          <a:p>
            <a:r>
              <a:rPr lang="en-US" dirty="0"/>
              <a:t>"Yes, every day." </a:t>
            </a:r>
          </a:p>
          <a:p>
            <a:r>
              <a:rPr lang="en-US" dirty="0"/>
              <a:t>"Did you today before you came to church?" </a:t>
            </a:r>
          </a:p>
          <a:p>
            <a:r>
              <a:rPr lang="en-US" dirty="0"/>
              <a:t>"Yes." </a:t>
            </a:r>
          </a:p>
          <a:p>
            <a:r>
              <a:rPr lang="en-US" dirty="0"/>
              <a:t>"Well, how did it end up?" </a:t>
            </a:r>
          </a:p>
          <a:p>
            <a:r>
              <a:rPr lang="en-US" dirty="0"/>
              <a:t>"She came crawling to me on her hands and knees." </a:t>
            </a:r>
          </a:p>
          <a:p>
            <a:r>
              <a:rPr lang="en-US" dirty="0"/>
              <a:t>"What did she say?" </a:t>
            </a:r>
          </a:p>
          <a:p>
            <a:r>
              <a:rPr lang="en-US" dirty="0"/>
              <a:t>"Come out from under that bed you coward and fight like a man!"</a:t>
            </a:r>
          </a:p>
          <a:p>
            <a:r>
              <a:rPr lang="en-US" dirty="0"/>
              <a:t>Source Unknown.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3</a:t>
            </a:fld>
            <a:endParaRPr lang="en-US"/>
          </a:p>
        </p:txBody>
      </p:sp>
    </p:spTree>
    <p:extLst>
      <p:ext uri="{BB962C8B-B14F-4D97-AF65-F5344CB8AC3E}">
        <p14:creationId xmlns:p14="http://schemas.microsoft.com/office/powerpoint/2010/main" val="183349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Flesh – sacrificially</a:t>
            </a:r>
            <a:r>
              <a:rPr lang="en-US" baseline="0" dirty="0"/>
              <a:t> belonging to the other</a:t>
            </a:r>
            <a:r>
              <a:rPr lang="en-US" dirty="0"/>
              <a:t> </a:t>
            </a:r>
          </a:p>
          <a:p>
            <a:pPr marL="171450" indent="-171450">
              <a:buFont typeface="Arial"/>
              <a:buChar char="•"/>
            </a:pPr>
            <a:r>
              <a:rPr lang="en-US" dirty="0"/>
              <a:t>This is the concept of Song of Solomon</a:t>
            </a:r>
          </a:p>
          <a:p>
            <a:pPr marL="171450" indent="-171450">
              <a:buFont typeface="Arial"/>
              <a:buChar char="•"/>
            </a:pPr>
            <a:r>
              <a:rPr lang="en-US" dirty="0"/>
              <a:t>This is more</a:t>
            </a:r>
            <a:r>
              <a:rPr lang="en-US" baseline="0" dirty="0"/>
              <a:t> than just physical – it is emotional and mental also. </a:t>
            </a:r>
          </a:p>
          <a:p>
            <a:pPr marL="171450" indent="-171450">
              <a:buFont typeface="Arial"/>
              <a:buChar char="•"/>
            </a:pPr>
            <a:r>
              <a:rPr lang="en-US" baseline="0" dirty="0"/>
              <a:t>God gave Adam the gift of Eve not just for procreation but companionship</a:t>
            </a:r>
            <a:endParaRPr lang="en-US" dirty="0"/>
          </a:p>
          <a:p>
            <a:endParaRPr lang="en-US" dirty="0"/>
          </a:p>
          <a:p>
            <a:r>
              <a:rPr lang="en-US" dirty="0"/>
              <a:t>One Purpose – to give the other what they most desire</a:t>
            </a:r>
          </a:p>
          <a:p>
            <a:pPr marL="171450" indent="-171450">
              <a:buFont typeface="Arial"/>
              <a:buChar char="•"/>
            </a:pPr>
            <a:r>
              <a:rPr lang="en-US" dirty="0"/>
              <a:t>Ephesians 5.22-24, 33 – wives</a:t>
            </a:r>
            <a:r>
              <a:rPr lang="en-US" baseline="0" dirty="0"/>
              <a:t> be subject to husband and give him respect</a:t>
            </a:r>
          </a:p>
          <a:p>
            <a:pPr marL="171450" indent="-171450">
              <a:buFont typeface="Arial"/>
              <a:buChar char="•"/>
            </a:pPr>
            <a:r>
              <a:rPr lang="en-US" baseline="0" dirty="0"/>
              <a:t>Ephesians 5.25-28, 33 – husband must display love to their wives</a:t>
            </a:r>
            <a:endParaRPr lang="en-US" dirty="0"/>
          </a:p>
          <a:p>
            <a:endParaRPr lang="en-US" dirty="0"/>
          </a:p>
          <a:p>
            <a:r>
              <a:rPr lang="en-US" dirty="0"/>
              <a:t>One Love – united in the true love mentioned</a:t>
            </a:r>
            <a:r>
              <a:rPr lang="en-US" baseline="0" dirty="0"/>
              <a:t> </a:t>
            </a:r>
          </a:p>
          <a:p>
            <a:pPr marL="171450" indent="-171450">
              <a:buFont typeface="Arial"/>
              <a:buChar char="•"/>
            </a:pPr>
            <a:r>
              <a:rPr lang="en-US" baseline="0" dirty="0"/>
              <a:t>1 Corinthians 13</a:t>
            </a:r>
          </a:p>
          <a:p>
            <a:endParaRPr lang="en-US" dirty="0"/>
          </a:p>
          <a:p>
            <a:r>
              <a:rPr lang="en-US" dirty="0"/>
              <a:t>One Hope – shared</a:t>
            </a:r>
            <a:r>
              <a:rPr lang="en-US" baseline="0" dirty="0"/>
              <a:t> hope in a greater existence</a:t>
            </a:r>
            <a:endParaRPr lang="en-US" dirty="0"/>
          </a:p>
          <a:p>
            <a:pPr marL="171450" indent="-171450">
              <a:buFont typeface="Arial"/>
              <a:buChar char="•"/>
            </a:pPr>
            <a:r>
              <a:rPr lang="en-US" dirty="0"/>
              <a:t>1</a:t>
            </a:r>
            <a:r>
              <a:rPr lang="en-US" baseline="0" dirty="0"/>
              <a:t> Peter 3.1-7 – to make a right relationship with God</a:t>
            </a:r>
          </a:p>
          <a:p>
            <a:pPr marL="171450" indent="-171450">
              <a:buFont typeface="Arial"/>
              <a:buChar char="•"/>
            </a:pPr>
            <a:r>
              <a:rPr lang="en-US" baseline="0" dirty="0"/>
              <a:t>1 Corinthians 7.14 – we sanctify one another and affect one another spiritually</a:t>
            </a:r>
            <a:endParaRPr lang="en-US" dirty="0"/>
          </a:p>
          <a:p>
            <a:endParaRPr lang="en-US" dirty="0"/>
          </a:p>
          <a:p>
            <a:r>
              <a:rPr lang="en-US" dirty="0"/>
              <a:t>One Life – so dependent that life without the other seems</a:t>
            </a:r>
            <a:r>
              <a:rPr lang="en-US" baseline="0" dirty="0"/>
              <a:t> like a life not worth living</a:t>
            </a:r>
          </a:p>
          <a:p>
            <a:pPr marL="171450" indent="-171450">
              <a:buFont typeface="Arial"/>
              <a:buChar char="•"/>
            </a:pPr>
            <a:r>
              <a:rPr lang="en-US" baseline="0" dirty="0"/>
              <a:t>1 Corinthians 7.2-5 – we must depend on one another for fulfillment</a:t>
            </a:r>
          </a:p>
        </p:txBody>
      </p:sp>
      <p:sp>
        <p:nvSpPr>
          <p:cNvPr id="4" name="Slide Number Placeholder 3"/>
          <p:cNvSpPr>
            <a:spLocks noGrp="1"/>
          </p:cNvSpPr>
          <p:nvPr>
            <p:ph type="sldNum" sz="quarter" idx="10"/>
          </p:nvPr>
        </p:nvSpPr>
        <p:spPr/>
        <p:txBody>
          <a:bodyPr/>
          <a:lstStyle/>
          <a:p>
            <a:fld id="{411F40F0-2A11-714A-BA73-E4A0945BD724}" type="slidenum">
              <a:rPr lang="en-US" smtClean="0"/>
              <a:t>5</a:t>
            </a:fld>
            <a:endParaRPr lang="en-US"/>
          </a:p>
        </p:txBody>
      </p:sp>
    </p:spTree>
    <p:extLst>
      <p:ext uri="{BB962C8B-B14F-4D97-AF65-F5344CB8AC3E}">
        <p14:creationId xmlns:p14="http://schemas.microsoft.com/office/powerpoint/2010/main" val="95479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wedding vows:</a:t>
            </a:r>
            <a:r>
              <a:rPr lang="en-US" baseline="0" dirty="0"/>
              <a:t> </a:t>
            </a:r>
            <a:r>
              <a:rPr lang="en-US" i="1" dirty="0"/>
              <a:t>In the name of God, I, (groom/bride's name), take you, (groom/bride's name), to be my (husband/wife), to have and to hold from this day forward, for better, for worse, for richer, for poorer, in sickness and in health, to love and to cherish, until we are parted by death. </a:t>
            </a:r>
          </a:p>
          <a:p>
            <a:endParaRPr lang="en-US" i="1" dirty="0"/>
          </a:p>
          <a:p>
            <a:r>
              <a:rPr lang="en-US" dirty="0"/>
              <a:t>16 But Ruth said, "Do not press me to leave you or to turn back from following you! </a:t>
            </a:r>
            <a:r>
              <a:rPr lang="en-US" b="0" dirty="0"/>
              <a:t>Where you go, I will go; where you lodge, I will lodge; your people shall be my people, and your God my God. Where you die, I will die— there will I be buried. </a:t>
            </a:r>
            <a:r>
              <a:rPr lang="en-US" dirty="0"/>
              <a:t>May the Lord do thus and so to me, and more as well, if even death parts me from you!” (Ruth 1.16-17)</a:t>
            </a:r>
            <a:endParaRPr lang="en-US" i="1" dirty="0"/>
          </a:p>
          <a:p>
            <a:endParaRPr lang="en-US" i="1" dirty="0"/>
          </a:p>
          <a:p>
            <a:r>
              <a:rPr lang="en-US" dirty="0"/>
              <a:t>Rewrite your vows</a:t>
            </a:r>
            <a:r>
              <a:rPr lang="en-US" baseline="0" dirty="0"/>
              <a:t> and share them now</a:t>
            </a:r>
          </a:p>
          <a:p>
            <a:r>
              <a:rPr lang="en-US" baseline="0" dirty="0"/>
              <a:t>	Consider your promises</a:t>
            </a:r>
          </a:p>
          <a:p>
            <a:r>
              <a:rPr lang="en-US" baseline="0" dirty="0"/>
              <a:t>	Publicize your promises</a:t>
            </a:r>
          </a:p>
          <a:p>
            <a:r>
              <a:rPr lang="en-US" baseline="0" dirty="0"/>
              <a:t>	Live out your promises</a:t>
            </a:r>
          </a:p>
          <a:p>
            <a:r>
              <a:rPr lang="en-US" baseline="0" dirty="0"/>
              <a:t>	Hold yourself accountable to your promises</a:t>
            </a:r>
          </a:p>
          <a:p>
            <a:r>
              <a:rPr lang="en-US" baseline="0" dirty="0"/>
              <a:t>	Use your promises as a guide and corrective tool</a:t>
            </a:r>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6</a:t>
            </a:fld>
            <a:endParaRPr lang="en-US"/>
          </a:p>
        </p:txBody>
      </p:sp>
    </p:spTree>
    <p:extLst>
      <p:ext uri="{BB962C8B-B14F-4D97-AF65-F5344CB8AC3E}">
        <p14:creationId xmlns:p14="http://schemas.microsoft.com/office/powerpoint/2010/main" val="1644920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pic>
        <p:nvPicPr>
          <p:cNvPr id="7" name="Picture 6" descr="04082018-SuccessMarri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915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67324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75747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04082018-SuccessMarriage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927600"/>
            <a:ext cx="5562600" cy="1415521"/>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372534"/>
            <a:ext cx="8229600" cy="42333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22825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0460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B115F3-E63A-724B-B815-977D44963E6C}"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37053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B115F3-E63A-724B-B815-977D44963E6C}"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18902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B115F3-E63A-724B-B815-977D44963E6C}"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326150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115F3-E63A-724B-B815-977D44963E6C}"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08783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B115F3-E63A-724B-B815-977D44963E6C}"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62041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B115F3-E63A-724B-B815-977D44963E6C}"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83394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115F3-E63A-724B-B815-977D44963E6C}" type="datetimeFigureOut">
              <a:rPr lang="en-US" smtClean="0"/>
              <a:t>4/8/2018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ECF4-881F-0945-9858-B3C0AA757B7A}" type="slidenum">
              <a:rPr lang="en-US" smtClean="0"/>
              <a:t>‹#›</a:t>
            </a:fld>
            <a:endParaRPr lang="en-US"/>
          </a:p>
        </p:txBody>
      </p:sp>
    </p:spTree>
    <p:extLst>
      <p:ext uri="{BB962C8B-B14F-4D97-AF65-F5344CB8AC3E}">
        <p14:creationId xmlns:p14="http://schemas.microsoft.com/office/powerpoint/2010/main" val="782763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19.4-6</a:t>
            </a:r>
          </a:p>
        </p:txBody>
      </p:sp>
      <p:sp>
        <p:nvSpPr>
          <p:cNvPr id="3" name="Content Placeholder 2"/>
          <p:cNvSpPr>
            <a:spLocks noGrp="1"/>
          </p:cNvSpPr>
          <p:nvPr>
            <p:ph idx="1"/>
          </p:nvPr>
        </p:nvSpPr>
        <p:spPr/>
        <p:txBody>
          <a:bodyPr>
            <a:normAutofit/>
          </a:bodyPr>
          <a:lstStyle/>
          <a:p>
            <a:pPr marL="0" indent="0">
              <a:buNone/>
            </a:pPr>
            <a:r>
              <a:rPr lang="en-US" baseline="30000" dirty="0"/>
              <a:t>4</a:t>
            </a:r>
            <a:r>
              <a:rPr lang="en-US" dirty="0"/>
              <a:t> He answered, "Have you not read that he who created them from the beginning made them male and female, </a:t>
            </a:r>
            <a:r>
              <a:rPr lang="en-US" baseline="30000" dirty="0"/>
              <a:t>5</a:t>
            </a:r>
            <a:r>
              <a:rPr lang="en-US" dirty="0"/>
              <a:t> and said, 'Therefore a man shall leave his father and his mother and hold fast to his wife, and the two shall become one flesh'? </a:t>
            </a:r>
            <a:r>
              <a:rPr lang="en-US" baseline="30000" dirty="0"/>
              <a:t>6</a:t>
            </a:r>
            <a:r>
              <a:rPr lang="en-US" dirty="0"/>
              <a:t> So they are no longer two but one flesh. What therefore God has joined together, let not man separate." </a:t>
            </a:r>
          </a:p>
          <a:p>
            <a:pPr marL="0" indent="0">
              <a:buNone/>
            </a:pPr>
            <a:endParaRPr lang="en-US" sz="2800" dirty="0"/>
          </a:p>
        </p:txBody>
      </p:sp>
    </p:spTree>
    <p:extLst>
      <p:ext uri="{BB962C8B-B14F-4D97-AF65-F5344CB8AC3E}">
        <p14:creationId xmlns:p14="http://schemas.microsoft.com/office/powerpoint/2010/main" val="3891075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2417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202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Takes Effort</a:t>
            </a:r>
          </a:p>
        </p:txBody>
      </p:sp>
      <p:sp>
        <p:nvSpPr>
          <p:cNvPr id="3" name="Content Placeholder 2"/>
          <p:cNvSpPr>
            <a:spLocks noGrp="1"/>
          </p:cNvSpPr>
          <p:nvPr>
            <p:ph idx="1"/>
          </p:nvPr>
        </p:nvSpPr>
        <p:spPr>
          <a:xfrm>
            <a:off x="457200" y="372534"/>
            <a:ext cx="8229600" cy="4913072"/>
          </a:xfrm>
        </p:spPr>
        <p:txBody>
          <a:bodyPr>
            <a:normAutofit lnSpcReduction="10000"/>
          </a:bodyPr>
          <a:lstStyle/>
          <a:p>
            <a:r>
              <a:rPr lang="en-US" dirty="0"/>
              <a:t>Do I feel at peace about my marriage?</a:t>
            </a:r>
          </a:p>
          <a:p>
            <a:r>
              <a:rPr lang="en-US" dirty="0"/>
              <a:t>Does my marriage being me satisfaction about myself? </a:t>
            </a:r>
          </a:p>
          <a:p>
            <a:r>
              <a:rPr lang="en-US" dirty="0"/>
              <a:t>Have I done my best to do all of which I am capable?</a:t>
            </a:r>
          </a:p>
          <a:p>
            <a:r>
              <a:rPr lang="en-US" dirty="0"/>
              <a:t>Does my spouse know I do my best without me having to remind them? </a:t>
            </a:r>
          </a:p>
          <a:p>
            <a:endParaRPr lang="en-US" dirty="0"/>
          </a:p>
          <a:p>
            <a:r>
              <a:rPr lang="en-US" dirty="0"/>
              <a:t>“The job never ends”</a:t>
            </a:r>
          </a:p>
          <a:p>
            <a:endParaRPr lang="en-US" dirty="0"/>
          </a:p>
        </p:txBody>
      </p:sp>
    </p:spTree>
    <p:extLst>
      <p:ext uri="{BB962C8B-B14F-4D97-AF65-F5344CB8AC3E}">
        <p14:creationId xmlns:p14="http://schemas.microsoft.com/office/powerpoint/2010/main" val="232434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Oneness</a:t>
            </a:r>
          </a:p>
        </p:txBody>
      </p:sp>
      <p:sp>
        <p:nvSpPr>
          <p:cNvPr id="3" name="Content Placeholder 2"/>
          <p:cNvSpPr>
            <a:spLocks noGrp="1"/>
          </p:cNvSpPr>
          <p:nvPr>
            <p:ph idx="1"/>
          </p:nvPr>
        </p:nvSpPr>
        <p:spPr/>
        <p:txBody>
          <a:bodyPr>
            <a:normAutofit/>
          </a:bodyPr>
          <a:lstStyle/>
          <a:p>
            <a:r>
              <a:rPr lang="en-US" dirty="0"/>
              <a:t>One Flesh </a:t>
            </a:r>
          </a:p>
          <a:p>
            <a:r>
              <a:rPr lang="en-US" dirty="0"/>
              <a:t>One Purpose</a:t>
            </a:r>
          </a:p>
          <a:p>
            <a:r>
              <a:rPr lang="en-US" dirty="0"/>
              <a:t>One Love</a:t>
            </a:r>
          </a:p>
          <a:p>
            <a:r>
              <a:rPr lang="en-US" dirty="0"/>
              <a:t>One Hope</a:t>
            </a:r>
          </a:p>
          <a:p>
            <a:r>
              <a:rPr lang="en-US" dirty="0"/>
              <a:t>One Life</a:t>
            </a:r>
          </a:p>
          <a:p>
            <a:endParaRPr lang="en-US" dirty="0"/>
          </a:p>
          <a:p>
            <a:endParaRPr lang="en-US" dirty="0"/>
          </a:p>
        </p:txBody>
      </p:sp>
    </p:spTree>
    <p:extLst>
      <p:ext uri="{BB962C8B-B14F-4D97-AF65-F5344CB8AC3E}">
        <p14:creationId xmlns:p14="http://schemas.microsoft.com/office/powerpoint/2010/main" val="3891877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Living Your Vows</a:t>
            </a:r>
          </a:p>
        </p:txBody>
      </p:sp>
      <p:sp>
        <p:nvSpPr>
          <p:cNvPr id="3" name="Content Placeholder 2"/>
          <p:cNvSpPr>
            <a:spLocks noGrp="1"/>
          </p:cNvSpPr>
          <p:nvPr>
            <p:ph idx="1"/>
          </p:nvPr>
        </p:nvSpPr>
        <p:spPr/>
        <p:txBody>
          <a:bodyPr>
            <a:normAutofit/>
          </a:bodyPr>
          <a:lstStyle/>
          <a:p>
            <a:r>
              <a:rPr lang="en-US" dirty="0"/>
              <a:t>Consider the role of your wedding vows</a:t>
            </a:r>
          </a:p>
          <a:p>
            <a:r>
              <a:rPr lang="en-US" dirty="0"/>
              <a:t>If we are living our vows, we will likely have a marriage defined by oneness</a:t>
            </a:r>
          </a:p>
          <a:p>
            <a:pPr lvl="1"/>
            <a:r>
              <a:rPr lang="en-US" dirty="0"/>
              <a:t>	Consider your promises</a:t>
            </a:r>
          </a:p>
          <a:p>
            <a:pPr lvl="1"/>
            <a:r>
              <a:rPr lang="en-US" dirty="0"/>
              <a:t>	Publicize your promises</a:t>
            </a:r>
          </a:p>
          <a:p>
            <a:pPr lvl="1"/>
            <a:r>
              <a:rPr lang="en-US" dirty="0"/>
              <a:t>	Live out your promises</a:t>
            </a:r>
          </a:p>
          <a:p>
            <a:pPr lvl="1"/>
            <a:r>
              <a:rPr lang="en-US" dirty="0"/>
              <a:t>	Hold yourself accountable to your promises</a:t>
            </a:r>
          </a:p>
          <a:p>
            <a:pPr lvl="1"/>
            <a:r>
              <a:rPr lang="en-US" dirty="0"/>
              <a:t>	Use your promises as a guide and corrective tool</a:t>
            </a:r>
          </a:p>
          <a:p>
            <a:endParaRPr lang="en-US" dirty="0"/>
          </a:p>
        </p:txBody>
      </p:sp>
    </p:spTree>
    <p:extLst>
      <p:ext uri="{BB962C8B-B14F-4D97-AF65-F5344CB8AC3E}">
        <p14:creationId xmlns:p14="http://schemas.microsoft.com/office/powerpoint/2010/main" val="322749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15779</TotalTime>
  <Words>598</Words>
  <Application>Microsoft Office PowerPoint</Application>
  <PresentationFormat>On-screen Show (4:3)</PresentationFormat>
  <Paragraphs>68</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Matthew 19.4-6</vt:lpstr>
      <vt:lpstr>PowerPoint Presentation</vt:lpstr>
      <vt:lpstr>PowerPoint Presentation</vt:lpstr>
      <vt:lpstr>Success Takes Effort</vt:lpstr>
      <vt:lpstr>Oneness</vt:lpstr>
      <vt:lpstr>Living Your Vows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45</cp:revision>
  <dcterms:created xsi:type="dcterms:W3CDTF">2018-01-10T11:35:47Z</dcterms:created>
  <dcterms:modified xsi:type="dcterms:W3CDTF">2018-04-08T14:04:34Z</dcterms:modified>
</cp:coreProperties>
</file>