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0" r:id="rId2"/>
    <p:sldId id="261" r:id="rId3"/>
    <p:sldId id="256" r:id="rId4"/>
    <p:sldId id="262" r:id="rId5"/>
    <p:sldId id="269" r:id="rId6"/>
    <p:sldId id="265" r:id="rId7"/>
    <p:sldId id="270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61" autoAdjust="0"/>
    <p:restoredTop sz="47350" autoAdjust="0"/>
  </p:normalViewPr>
  <p:slideViewPr>
    <p:cSldViewPr snapToGrid="0" snapToObjects="1">
      <p:cViewPr varScale="1">
        <p:scale>
          <a:sx n="50" d="100"/>
          <a:sy n="50" d="100"/>
        </p:scale>
        <p:origin x="10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2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E8FD8D-08FB-6B46-8EFC-F34AB61D6179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F40F0-2A11-714A-BA73-E4A0945BD7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Story</a:t>
            </a:r>
            <a:r>
              <a:rPr lang="en-US" baseline="0" dirty="0"/>
              <a:t> about a man names Samuel from GA: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Grew up poor – dad was an unsuccessful insurance salesman, mom took borders in his home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Started his first job as a kid selling cokes around neighborhood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Eventually earned enough money to buy a second hand bike, and started selling Ladies’ Home Journals and Saturday Evening Posts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Later, he got a paper route as soon as old enough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Joined army (WWI) and served in an administrative capacity because he was balding</a:t>
            </a:r>
          </a:p>
          <a:p>
            <a:pPr marL="171450" indent="-171450">
              <a:buFontTx/>
              <a:buChar char="-"/>
            </a:pPr>
            <a:r>
              <a:rPr lang="en-US" dirty="0"/>
              <a:t>After</a:t>
            </a:r>
            <a:r>
              <a:rPr lang="en-US" baseline="0" dirty="0"/>
              <a:t> discharge, he started bought a small franchise (Toddle House), which didn’t work out, so he and his brother went into business together and opened a small restaurant called the Dwarf House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Restaurant was successful because he did everything to keep it open. </a:t>
            </a:r>
          </a:p>
          <a:p>
            <a:pPr marL="171450" indent="-171450">
              <a:buFontTx/>
              <a:buChar char="-"/>
            </a:pP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/>
              <a:t>He was determined to do two things: succeed and do so with Biblical principles.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99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story earlier of Samuel’s beginning of success: </a:t>
            </a:r>
          </a:p>
          <a:p>
            <a:r>
              <a:rPr lang="en-US" dirty="0"/>
              <a:t>- This was the story of Samuel </a:t>
            </a:r>
            <a:r>
              <a:rPr lang="en-US" dirty="0" err="1"/>
              <a:t>Truett</a:t>
            </a:r>
            <a:r>
              <a:rPr lang="en-US" dirty="0"/>
              <a:t> Cathy, owner of </a:t>
            </a:r>
            <a:r>
              <a:rPr lang="en-US" dirty="0" err="1"/>
              <a:t>ChickFilA</a:t>
            </a:r>
            <a:r>
              <a:rPr lang="en-US" baseline="0" dirty="0"/>
              <a:t> restaurants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He started with spiritual Biblical</a:t>
            </a:r>
            <a:r>
              <a:rPr lang="en-US" baseline="0" dirty="0"/>
              <a:t> convictions of doing things God’s way!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He let his convictions define his direction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He worked as if he were doing God’s work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His work has paid incredible dividends and had amazing results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His </a:t>
            </a:r>
            <a:r>
              <a:rPr lang="en-US" baseline="0" dirty="0" err="1"/>
              <a:t>resturants</a:t>
            </a:r>
            <a:r>
              <a:rPr lang="en-US" baseline="0" dirty="0"/>
              <a:t> continues to be an organization that focuses on God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He has taken his success and opened orphanages and created charitable organizations that help less fortunate children</a:t>
            </a:r>
          </a:p>
          <a:p>
            <a:pPr marL="171450" indent="-171450">
              <a:buFontTx/>
              <a:buChar char="-"/>
            </a:pPr>
            <a:r>
              <a:rPr lang="en-US" baseline="0" dirty="0" err="1"/>
              <a:t>ChickFilA</a:t>
            </a:r>
            <a:r>
              <a:rPr lang="en-US" baseline="0" dirty="0"/>
              <a:t> continues to stand for Biblical principles as culture has often tried to harm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F40F0-2A11-714A-BA73-E4A0945BD7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1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03112018-SuccessBuesines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55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4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77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3112018-SuccessBusinessConten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82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23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8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19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47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115F3-E63A-724B-B815-977D44963E6C}" type="datetimeFigureOut">
              <a:rPr lang="en-US" smtClean="0"/>
              <a:t>3/11/2018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FECF4-881F-0945-9858-B3C0AA757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6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Colossians 3.23-24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30000" dirty="0"/>
              <a:t>23 </a:t>
            </a:r>
            <a:r>
              <a:rPr lang="en-US" dirty="0"/>
              <a:t>Whatever you do, work heartily, as for the Lord and not for men, </a:t>
            </a:r>
            <a:r>
              <a:rPr lang="en-US" baseline="30000" dirty="0"/>
              <a:t>24 </a:t>
            </a:r>
            <a:r>
              <a:rPr lang="en-US" dirty="0"/>
              <a:t>knowing that from the Lord you will receive the inheritance as your reward. You are serving the Lord Christ. </a:t>
            </a:r>
          </a:p>
        </p:txBody>
      </p:sp>
    </p:spTree>
    <p:extLst>
      <p:ext uri="{BB962C8B-B14F-4D97-AF65-F5344CB8AC3E}">
        <p14:creationId xmlns:p14="http://schemas.microsoft.com/office/powerpoint/2010/main" val="38910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24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2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Does God Care About My Business?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 provides for your family</a:t>
            </a:r>
          </a:p>
          <a:p>
            <a:pPr lvl="1"/>
            <a:r>
              <a:rPr lang="en-US" dirty="0"/>
              <a:t>Matthew 6.25-33</a:t>
            </a:r>
          </a:p>
          <a:p>
            <a:pPr lvl="1"/>
            <a:r>
              <a:rPr lang="en-US" dirty="0"/>
              <a:t>1 Timothy 5.8</a:t>
            </a:r>
          </a:p>
          <a:p>
            <a:r>
              <a:rPr lang="en-US" dirty="0"/>
              <a:t>He provides you opportunities to glorify Him</a:t>
            </a:r>
          </a:p>
          <a:p>
            <a:pPr lvl="1"/>
            <a:r>
              <a:rPr lang="en-US" dirty="0"/>
              <a:t>Acts 20.35</a:t>
            </a:r>
          </a:p>
          <a:p>
            <a:pPr lvl="1"/>
            <a:r>
              <a:rPr lang="en-US" dirty="0"/>
              <a:t>Hebrews 13.16</a:t>
            </a:r>
          </a:p>
          <a:p>
            <a:r>
              <a:rPr lang="en-US" dirty="0"/>
              <a:t>He is your boss</a:t>
            </a:r>
          </a:p>
          <a:p>
            <a:pPr lvl="1"/>
            <a:r>
              <a:rPr lang="en-US" dirty="0"/>
              <a:t>Colossians 3.23</a:t>
            </a:r>
          </a:p>
        </p:txBody>
      </p:sp>
    </p:spTree>
    <p:extLst>
      <p:ext uri="{BB962C8B-B14F-4D97-AF65-F5344CB8AC3E}">
        <p14:creationId xmlns:p14="http://schemas.microsoft.com/office/powerpoint/2010/main" val="146314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in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“Peace of mind attained only through self-satisfaction in knowing you made the effort to do the best of which you are capable” (John Wooden).</a:t>
            </a:r>
          </a:p>
          <a:p>
            <a:r>
              <a:rPr lang="en-US" dirty="0"/>
              <a:t>Work must be about something more than earning money</a:t>
            </a:r>
          </a:p>
          <a:p>
            <a:pPr lvl="1"/>
            <a:r>
              <a:rPr lang="en-US" dirty="0"/>
              <a:t>1 Timothy 6.6-10</a:t>
            </a:r>
          </a:p>
          <a:p>
            <a:r>
              <a:rPr lang="en-US" dirty="0"/>
              <a:t>Successful people are: </a:t>
            </a:r>
          </a:p>
          <a:p>
            <a:pPr lvl="1"/>
            <a:r>
              <a:rPr lang="en-US" dirty="0"/>
              <a:t>high achievers</a:t>
            </a:r>
          </a:p>
          <a:p>
            <a:pPr lvl="1"/>
            <a:r>
              <a:rPr lang="en-US" dirty="0"/>
              <a:t>highly appreciated</a:t>
            </a:r>
          </a:p>
          <a:p>
            <a:pPr lvl="1"/>
            <a:r>
              <a:rPr lang="en-US" dirty="0"/>
              <a:t>often advanced.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5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in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Work hard as God’s employee </a:t>
            </a:r>
          </a:p>
          <a:p>
            <a:pPr lvl="1"/>
            <a:r>
              <a:rPr lang="en-US" dirty="0"/>
              <a:t>Colossians 3.22-24 </a:t>
            </a:r>
          </a:p>
          <a:p>
            <a:pPr lvl="1"/>
            <a:r>
              <a:rPr lang="en-US" dirty="0"/>
              <a:t>Proverbs 10.4</a:t>
            </a:r>
          </a:p>
          <a:p>
            <a:pPr lvl="1"/>
            <a:r>
              <a:rPr lang="en-US" dirty="0"/>
              <a:t>Ecclesiastes 9.10</a:t>
            </a:r>
          </a:p>
          <a:p>
            <a:r>
              <a:rPr lang="en-US" dirty="0"/>
              <a:t>Enjoy benefits after work is complete </a:t>
            </a:r>
          </a:p>
          <a:p>
            <a:pPr lvl="1"/>
            <a:r>
              <a:rPr lang="en-US" dirty="0"/>
              <a:t>2 Thessalonians 3.10</a:t>
            </a:r>
          </a:p>
          <a:p>
            <a:pPr lvl="1"/>
            <a:r>
              <a:rPr lang="en-US" dirty="0"/>
              <a:t>Psalm 128.2</a:t>
            </a:r>
          </a:p>
          <a:p>
            <a:r>
              <a:rPr lang="en-US" dirty="0"/>
              <a:t>Work so God will be glorified </a:t>
            </a:r>
          </a:p>
          <a:p>
            <a:pPr lvl="1"/>
            <a:r>
              <a:rPr lang="en-US" dirty="0"/>
              <a:t>1 Corinthians 10.31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0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Success in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Work a sure plan and avoid “get rich quick” schemes </a:t>
            </a:r>
          </a:p>
          <a:p>
            <a:pPr lvl="1"/>
            <a:r>
              <a:rPr lang="en-US" dirty="0"/>
              <a:t>Proverbs 12.11</a:t>
            </a:r>
          </a:p>
          <a:p>
            <a:pPr lvl="1"/>
            <a:r>
              <a:rPr lang="en-US" dirty="0"/>
              <a:t>Proverbs 28.19</a:t>
            </a:r>
          </a:p>
          <a:p>
            <a:r>
              <a:rPr lang="en-US" dirty="0"/>
              <a:t>Earn so you can share </a:t>
            </a:r>
          </a:p>
          <a:p>
            <a:pPr lvl="1"/>
            <a:r>
              <a:rPr lang="en-US" dirty="0"/>
              <a:t>Ephesians 4.28</a:t>
            </a:r>
          </a:p>
          <a:p>
            <a:r>
              <a:rPr lang="en-US" dirty="0"/>
              <a:t>The goal of hard work is more work</a:t>
            </a:r>
          </a:p>
          <a:p>
            <a:pPr lvl="1"/>
            <a:r>
              <a:rPr lang="en-US" dirty="0"/>
              <a:t>Proverbs 20.4, 13</a:t>
            </a:r>
          </a:p>
          <a:p>
            <a:r>
              <a:rPr lang="en-US" dirty="0"/>
              <a:t>Honesty is essential</a:t>
            </a:r>
          </a:p>
          <a:p>
            <a:pPr lvl="1"/>
            <a:r>
              <a:rPr lang="en-US" dirty="0"/>
              <a:t>Proverbs 11.1</a:t>
            </a:r>
          </a:p>
          <a:p>
            <a:pPr lvl="1"/>
            <a:r>
              <a:rPr lang="en-US" dirty="0"/>
              <a:t>Luke 16.10</a:t>
            </a:r>
          </a:p>
        </p:txBody>
      </p:sp>
    </p:spTree>
    <p:extLst>
      <p:ext uri="{BB962C8B-B14F-4D97-AF65-F5344CB8AC3E}">
        <p14:creationId xmlns:p14="http://schemas.microsoft.com/office/powerpoint/2010/main" val="150932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Earthly Business Leads to </a:t>
            </a:r>
            <a:br>
              <a:rPr lang="en-US" dirty="0"/>
            </a:br>
            <a:r>
              <a:rPr lang="en-US" dirty="0"/>
              <a:t>Eternal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00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Our work on earth must be focused on eternal life (1 Timothy 6.17-19)</a:t>
            </a:r>
          </a:p>
          <a:p>
            <a:pPr lvl="1"/>
            <a:r>
              <a:rPr lang="en-US" dirty="0"/>
              <a:t>Cannot place hopes in earthly wealth (or the jobs that gain us wealth)</a:t>
            </a:r>
          </a:p>
          <a:p>
            <a:pPr lvl="1"/>
            <a:r>
              <a:rPr lang="en-US" dirty="0"/>
              <a:t>Hope can only be in our consistent God</a:t>
            </a:r>
          </a:p>
          <a:p>
            <a:pPr lvl="1"/>
            <a:r>
              <a:rPr lang="en-US" dirty="0"/>
              <a:t>We must do good and be rich in good deeds</a:t>
            </a:r>
          </a:p>
          <a:p>
            <a:pPr lvl="1"/>
            <a:r>
              <a:rPr lang="en-US" dirty="0"/>
              <a:t>We must be generous and sharing</a:t>
            </a:r>
          </a:p>
          <a:p>
            <a:r>
              <a:rPr lang="en-US" dirty="0"/>
              <a:t>This is how we lay up treasures in 				heaven</a:t>
            </a:r>
          </a:p>
        </p:txBody>
      </p:sp>
    </p:spTree>
    <p:extLst>
      <p:ext uri="{BB962C8B-B14F-4D97-AF65-F5344CB8AC3E}">
        <p14:creationId xmlns:p14="http://schemas.microsoft.com/office/powerpoint/2010/main" val="407798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11169</TotalTime>
  <Words>492</Words>
  <Application>Microsoft Office PowerPoint</Application>
  <PresentationFormat>On-screen Show (4:3)</PresentationFormat>
  <Paragraphs>68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Colossians 3.23-24</vt:lpstr>
      <vt:lpstr>PowerPoint Presentation</vt:lpstr>
      <vt:lpstr>PowerPoint Presentation</vt:lpstr>
      <vt:lpstr>Does God Care About My Business?</vt:lpstr>
      <vt:lpstr>Success in Business</vt:lpstr>
      <vt:lpstr>Success in Business</vt:lpstr>
      <vt:lpstr>Success in Business</vt:lpstr>
      <vt:lpstr>Earthly Business Leads to  Eternal Benefits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Shanks</dc:creator>
  <cp:lastModifiedBy>EastShelby</cp:lastModifiedBy>
  <cp:revision>20</cp:revision>
  <dcterms:created xsi:type="dcterms:W3CDTF">2018-01-10T11:35:47Z</dcterms:created>
  <dcterms:modified xsi:type="dcterms:W3CDTF">2018-03-11T14:05:05Z</dcterms:modified>
</cp:coreProperties>
</file>