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6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1" autoAdjust="0"/>
    <p:restoredTop sz="86443" autoAdjust="0"/>
  </p:normalViewPr>
  <p:slideViewPr>
    <p:cSldViewPr snapToGrid="0" snapToObjects="1">
      <p:cViewPr varScale="1">
        <p:scale>
          <a:sx n="68" d="100"/>
          <a:sy n="68" d="100"/>
        </p:scale>
        <p:origin x="7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79966-130E-8048-8E11-A43469D56EBD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FA5AD-A434-F94F-8F57-0F539911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our soul feels distant, what should we do?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“Draw near to God, and He will draw near to you” (James 4.8)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sounds good, but do we know how to do this?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all want to be close to God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all want God to draw close to us?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this is what we want, why does God sometimes feel distant? 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easy answer is sin, but is this always true?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some times we know of our sin yet we feel closer to God. 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“Cleanse your hands, you sinners. Purify your hearts, you double-minded. Be miserable and mourn and weep; let your laughter be turned into mourning and your joy to gloom” (James 4.8-9).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is to deal with our sin purposefully - like cleaning off filth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must deal with our sin promptly - we cannot let it linger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must deal with our sin painfully - like refining gold in fire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must deal with our sin passionately - we must take it serious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takes humility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Humble yourselves in the presence of the Lord, and He will exalt you” (James 4.10).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we deal with sin, we humble ourselves beneath the will and plan of God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God will lift us up from the darkest and deepest place 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is that we be humble people. We don’t try to get to God. We humble ourselves and let God lift us up. 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don’t have to justify ourselves - God does it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don’t have to feel good about ourselves - God loves you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don’t have to make ourselves feel good - God does it</a:t>
            </a:r>
            <a:endParaRPr lang="en-US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A5AD-A434-F94F-8F57-0F5399118D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miss worshipping with God’s people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get distracted by responsibility - as if that is more important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get distracted by needs - as if our needs are more important than His praise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get distracted by form - as if that makes a difference</a:t>
            </a:r>
          </a:p>
          <a:p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miss gathering with God’s people who want to worship and look forward to more songs and prayers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not to provide emotions in other ways (lights, sound, environment). The answer is not surroundings</a:t>
            </a:r>
          </a:p>
          <a:p>
            <a:pPr marL="171450" indent="-171450">
              <a:buFont typeface="Arial"/>
              <a:buChar char="•"/>
            </a:pPr>
            <a:r>
              <a:rPr lang="en-US" sz="12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answer is who you’re surrounded with and Who you’re worshipping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A5AD-A434-F94F-8F57-0F5399118D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us to be challenged to come to worship!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Not service. Not responsibility. Not obligation. Not tradition. 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Let’s come together to worship! Praise! Thank! Submit! Let’s challenge ourselves to come to quench our insatiable thirst with God.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FA5AD-A434-F94F-8F57-0F5399118D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0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2603" y="1417638"/>
            <a:ext cx="8690903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2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7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2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80DB-3BE7-7C42-931A-DD83C567AF0E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E402B-D5B2-6145-8CF2-44B5F9AF5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2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63" y="5386461"/>
            <a:ext cx="4794178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THIRSTING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397" y="5835989"/>
            <a:ext cx="3439256" cy="1036279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for the Living God</a:t>
            </a:r>
          </a:p>
          <a:p>
            <a:pPr algn="r"/>
            <a:r>
              <a:rPr lang="en-US" sz="2000" dirty="0" smtClean="0"/>
              <a:t>Psalm 42-43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275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E:\ThePapHy\SONGS\PPTiffFiles\A\AsTheDeerPants00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1 - As The Deer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4852288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79525" y="2327275"/>
            <a:ext cx="49196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You alone are my strength, my shield; </a:t>
            </a:r>
          </a:p>
          <a:p>
            <a:r>
              <a:rPr lang="en-US"/>
              <a:t>To you alone may my spirit yield.</a:t>
            </a:r>
          </a:p>
          <a:p>
            <a:r>
              <a:rPr lang="en-US"/>
              <a:t>You alone are my heart's desire </a:t>
            </a:r>
          </a:p>
          <a:p>
            <a:r>
              <a:rPr lang="en-US"/>
              <a:t>and I long to worship You.</a:t>
            </a:r>
          </a:p>
        </p:txBody>
      </p:sp>
      <p:pic>
        <p:nvPicPr>
          <p:cNvPr id="12295" name="Picture 7" descr="E:\ThePapHy\SONGS\PPTiffFiles\A\AsTheDeerPants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1148740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E:\ThePapHy\SONGS\PPTiffFiles\A\AsTheDeerPants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0000252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371600" y="2057400"/>
            <a:ext cx="52562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2.</a:t>
            </a:r>
          </a:p>
          <a:p>
            <a:r>
              <a:rPr lang="en-US"/>
              <a:t>You're my friend and You are my brother</a:t>
            </a:r>
          </a:p>
          <a:p>
            <a:r>
              <a:rPr lang="en-US"/>
              <a:t>Even though You are a King.</a:t>
            </a:r>
          </a:p>
          <a:p>
            <a:r>
              <a:rPr lang="en-US"/>
              <a:t>I love You more than any other,</a:t>
            </a:r>
          </a:p>
          <a:p>
            <a:r>
              <a:rPr lang="en-US"/>
              <a:t>So much more than anything.</a:t>
            </a:r>
          </a:p>
        </p:txBody>
      </p:sp>
      <p:pic>
        <p:nvPicPr>
          <p:cNvPr id="4116" name="Picture 20" descr="E:\ThePapHy\SONGS\PPTiffFiles\A\AsTheDeerPants00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2 - As The Deer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28600" y="6019800"/>
            <a:ext cx="653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Words and Music by: Martin Nystrom</a:t>
            </a:r>
          </a:p>
          <a:p>
            <a:r>
              <a:rPr lang="en-US" sz="1200"/>
              <a:t>Copyright © 1984 by Maranatha Praise, Inc. (Administered by The Copyright Company Nashville, TN)</a:t>
            </a:r>
          </a:p>
          <a:p>
            <a:r>
              <a:rPr lang="en-US" sz="1200"/>
              <a:t>All Rights Reserved. International Copyright Secured. Used By Permission.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661785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E:\ThePapHy\SONGS\PPTiffFiles\A\AsTheDeerPants00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2 - As The Deer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08046427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E:\ThePapHy\SONGS\PPTiffFiles\A\AsTheDeerPants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42839667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E:\ThePapHy\SONGS\PPTiffFiles\A\AsTheDeerPants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93891476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46125" y="2327275"/>
            <a:ext cx="47101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3. </a:t>
            </a:r>
          </a:p>
          <a:p>
            <a:r>
              <a:rPr lang="en-US"/>
              <a:t>I want You more than gold or silver, </a:t>
            </a:r>
          </a:p>
          <a:p>
            <a:r>
              <a:rPr lang="en-US"/>
              <a:t>Only You can satisfy.</a:t>
            </a:r>
          </a:p>
          <a:p>
            <a:r>
              <a:rPr lang="en-US"/>
              <a:t>You alone are the real joy giver, </a:t>
            </a:r>
          </a:p>
          <a:p>
            <a:r>
              <a:rPr lang="en-US"/>
              <a:t>And the apple of my eye.</a:t>
            </a:r>
          </a:p>
        </p:txBody>
      </p:sp>
      <p:pic>
        <p:nvPicPr>
          <p:cNvPr id="10249" name="Picture 9" descr="E:\ThePapHy\SONGS\PPTiffFiles\A\AsTheDeerPants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3 - As The Deer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653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Words and Music by: Martin Nystrom</a:t>
            </a:r>
          </a:p>
          <a:p>
            <a:r>
              <a:rPr lang="en-US" sz="1200"/>
              <a:t>Copyright © 1984 by Maranatha Praise, Inc. (Administered by The Copyright Company Nashville, TN)</a:t>
            </a:r>
          </a:p>
          <a:p>
            <a:r>
              <a:rPr lang="en-US" sz="1200"/>
              <a:t>All Rights Reserved. International Copyright Secured. Used By Permission.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56161084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E:\ThePapHy\SONGS\PPTiffFiles\A\AsTheDeerPants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3 - As The Deer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30130627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E:\ThePapHy\SONGS\PPTiffFiles\A\AsTheDeerPants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12305552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HUMAN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not God</a:t>
            </a:r>
          </a:p>
          <a:p>
            <a:r>
              <a:rPr lang="en-US" dirty="0" smtClean="0"/>
              <a:t>We are far removed from God</a:t>
            </a:r>
          </a:p>
          <a:p>
            <a:r>
              <a:rPr lang="en-US" dirty="0" smtClean="0"/>
              <a:t>We are far below God</a:t>
            </a:r>
          </a:p>
          <a:p>
            <a:r>
              <a:rPr lang="en-US" dirty="0" smtClean="0"/>
              <a:t>We are unworthy of god</a:t>
            </a:r>
          </a:p>
          <a:p>
            <a:r>
              <a:rPr lang="en-US" dirty="0" smtClean="0"/>
              <a:t>Our relationship with God is unimaginable, intangible, and unrealistic</a:t>
            </a:r>
          </a:p>
          <a:p>
            <a:r>
              <a:rPr lang="en-US" dirty="0" smtClean="0"/>
              <a:t>We have no logical reason to have any expectation from such a mighty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1725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E:\ThePapHy\SONGS\PPTiffFiles\A\AsTheDeerPants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c - As The Deer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3709863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Message of Psalm 42-43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“As the Deer” does not reflect the psalm’s somber tone</a:t>
            </a:r>
          </a:p>
          <a:p>
            <a:pPr lvl="1"/>
            <a:r>
              <a:rPr lang="en-US" dirty="0" smtClean="0"/>
              <a:t>It is a psalm of desperation and abandonment</a:t>
            </a:r>
          </a:p>
          <a:p>
            <a:pPr lvl="1"/>
            <a:r>
              <a:rPr lang="en-US" dirty="0" smtClean="0"/>
              <a:t>“Why are you in despair, O my soul? And why are you disturbed within me?” (42.5, 11; 43.5)</a:t>
            </a:r>
          </a:p>
          <a:p>
            <a:r>
              <a:rPr lang="en-US" dirty="0" smtClean="0"/>
              <a:t>This soul longs for God because God feels distant</a:t>
            </a:r>
          </a:p>
          <a:p>
            <a:r>
              <a:rPr lang="en-US" dirty="0" smtClean="0"/>
              <a:t>This soul recognizes its need for 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8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Man’s Best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Man’s methods of dealing with sin:</a:t>
            </a:r>
          </a:p>
          <a:p>
            <a:pPr lvl="1"/>
            <a:r>
              <a:rPr lang="en-US" dirty="0" smtClean="0"/>
              <a:t>Excuse Sin— “Don’t worry. We’re human. We all sin.” </a:t>
            </a:r>
          </a:p>
          <a:p>
            <a:pPr lvl="1"/>
            <a:r>
              <a:rPr lang="en-US" dirty="0" smtClean="0"/>
              <a:t>Trivialize Sin— “God loves you anyway.” </a:t>
            </a:r>
          </a:p>
          <a:p>
            <a:pPr lvl="1"/>
            <a:r>
              <a:rPr lang="en-US" dirty="0" smtClean="0"/>
              <a:t>Modernize Sin— “God doesn’t care about that sin anymore. God’s standard has changed.”</a:t>
            </a:r>
          </a:p>
          <a:p>
            <a:pPr lvl="1"/>
            <a:r>
              <a:rPr lang="en-US" dirty="0" smtClean="0"/>
              <a:t>Overlook Sin— “God just cares about your faith.”</a:t>
            </a:r>
          </a:p>
          <a:p>
            <a:pPr lvl="1"/>
            <a:r>
              <a:rPr lang="en-US" dirty="0" smtClean="0"/>
              <a:t>Redefine Sin— “That was a cultural issue.”</a:t>
            </a:r>
          </a:p>
          <a:p>
            <a:pPr lvl="1"/>
            <a:r>
              <a:rPr lang="en-US" dirty="0" smtClean="0"/>
              <a:t>Dismiss Sin— “Don’t worry. God loves sinners too.”</a:t>
            </a:r>
          </a:p>
          <a:p>
            <a:pPr lvl="1"/>
            <a:r>
              <a:rPr lang="en-US" dirty="0" smtClean="0"/>
              <a:t>Accept Sin— We categorize sin as acceptable.</a:t>
            </a:r>
          </a:p>
          <a:p>
            <a:r>
              <a:rPr lang="en-US" dirty="0" smtClean="0"/>
              <a:t>No matter the method, we seek to change God, His standard, or His word instead of ourselves. </a:t>
            </a:r>
          </a:p>
          <a:p>
            <a:pPr lvl="1"/>
            <a:r>
              <a:rPr lang="en-US" dirty="0" smtClean="0"/>
              <a:t>Instead of drawing near to God, we ask God to “get over it” and draw near to us</a:t>
            </a:r>
          </a:p>
        </p:txBody>
      </p:sp>
    </p:spTree>
    <p:extLst>
      <p:ext uri="{BB962C8B-B14F-4D97-AF65-F5344CB8AC3E}">
        <p14:creationId xmlns:p14="http://schemas.microsoft.com/office/powerpoint/2010/main" val="422160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Near to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81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must learn to deal with our sin which separates us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key is to deal with our sin purposefully - like cleaning off filth</a:t>
            </a:r>
          </a:p>
          <a:p>
            <a:pPr lvl="1"/>
            <a:r>
              <a:rPr lang="en-US" dirty="0"/>
              <a:t>We must deal with our sin promptly - we cannot let it linger</a:t>
            </a:r>
          </a:p>
          <a:p>
            <a:pPr lvl="1"/>
            <a:r>
              <a:rPr lang="en-US" dirty="0"/>
              <a:t>We must deal with our sin painfully - like refining gold in fire</a:t>
            </a:r>
          </a:p>
          <a:p>
            <a:pPr lvl="1"/>
            <a:r>
              <a:rPr lang="en-US" dirty="0"/>
              <a:t>We must deal with our sin passionately - we must take it </a:t>
            </a:r>
            <a:r>
              <a:rPr lang="en-US" dirty="0" smtClean="0"/>
              <a:t>serious</a:t>
            </a:r>
          </a:p>
          <a:p>
            <a:r>
              <a:rPr lang="en-US" dirty="0" smtClean="0"/>
              <a:t>This take humility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5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Thirsty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Thirsty people deal with sin humbly:</a:t>
            </a:r>
            <a:endParaRPr lang="en-US" dirty="0"/>
          </a:p>
          <a:p>
            <a:pPr lvl="1"/>
            <a:r>
              <a:rPr lang="en-US" dirty="0"/>
              <a:t>Thirsty people pour out their hearts (Ps 42.4)</a:t>
            </a:r>
          </a:p>
          <a:p>
            <a:pPr lvl="1"/>
            <a:r>
              <a:rPr lang="en-US" dirty="0"/>
              <a:t>Thirsty people worship (42.5)</a:t>
            </a:r>
          </a:p>
          <a:p>
            <a:pPr lvl="1"/>
            <a:r>
              <a:rPr lang="en-US" dirty="0"/>
              <a:t>Thirsty people see God in everything (42.6-7)</a:t>
            </a:r>
          </a:p>
          <a:p>
            <a:pPr lvl="1"/>
            <a:r>
              <a:rPr lang="en-US" dirty="0"/>
              <a:t>Thirsty people devote themselves (42.8)</a:t>
            </a:r>
          </a:p>
          <a:p>
            <a:pPr lvl="1"/>
            <a:r>
              <a:rPr lang="en-US" dirty="0"/>
              <a:t>Thirsty people trust in God for protection, provision, vindication, comfort, and salvation from sin (42.9-43.2)</a:t>
            </a:r>
          </a:p>
          <a:p>
            <a:r>
              <a:rPr lang="en-US" dirty="0"/>
              <a:t>Thirsty people love to praise God (43.3-5; 30.11)</a:t>
            </a:r>
          </a:p>
        </p:txBody>
      </p:sp>
    </p:spTree>
    <p:extLst>
      <p:ext uri="{BB962C8B-B14F-4D97-AF65-F5344CB8AC3E}">
        <p14:creationId xmlns:p14="http://schemas.microsoft.com/office/powerpoint/2010/main" val="93171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Be Thirsty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key to </a:t>
            </a:r>
            <a:r>
              <a:rPr lang="en-US" dirty="0" smtClean="0"/>
              <a:t>closeness with God and unhindered </a:t>
            </a:r>
            <a:r>
              <a:rPr lang="en-US" dirty="0"/>
              <a:t>worship is </a:t>
            </a:r>
            <a:r>
              <a:rPr lang="en-US" dirty="0" smtClean="0"/>
              <a:t>not: </a:t>
            </a:r>
          </a:p>
          <a:p>
            <a:pPr lvl="1"/>
            <a:r>
              <a:rPr lang="en-US" dirty="0" err="1" smtClean="0"/>
              <a:t>Sinlessness</a:t>
            </a:r>
            <a:endParaRPr lang="en-US" dirty="0" smtClean="0"/>
          </a:p>
          <a:p>
            <a:pPr lvl="1"/>
            <a:r>
              <a:rPr lang="en-US" dirty="0" smtClean="0"/>
              <a:t>Perfection</a:t>
            </a:r>
          </a:p>
          <a:p>
            <a:pPr lvl="1"/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Environment</a:t>
            </a:r>
            <a:endParaRPr lang="en-US" dirty="0"/>
          </a:p>
          <a:p>
            <a:r>
              <a:rPr lang="en-US" dirty="0"/>
              <a:t>It’s humble, honest hearts willing to pour out exceeding joy and sorrow</a:t>
            </a:r>
          </a:p>
          <a:p>
            <a:r>
              <a:rPr lang="en-US" dirty="0"/>
              <a:t>It’s our willingness to get lost in messages of joy, sorrow, and His story. </a:t>
            </a:r>
          </a:p>
          <a:p>
            <a:r>
              <a:rPr lang="en-US" dirty="0"/>
              <a:t>It’s being thirsty for closeness to </a:t>
            </a:r>
            <a:r>
              <a:rPr lang="en-US" dirty="0" smtClean="0"/>
              <a:t>God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7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63" y="5386461"/>
            <a:ext cx="4794178" cy="1470025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THIRSTING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397" y="5835989"/>
            <a:ext cx="3439256" cy="1036279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for the Living God</a:t>
            </a:r>
          </a:p>
          <a:p>
            <a:pPr algn="r"/>
            <a:r>
              <a:rPr lang="en-US" sz="2000" dirty="0" smtClean="0"/>
              <a:t>Psalm 42-43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7685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167067" cy="5522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white-tailed deer drinks from the creek;</a:t>
            </a:r>
          </a:p>
          <a:p>
            <a:r>
              <a:rPr lang="en-US" sz="2000" dirty="0" smtClean="0"/>
              <a:t>I want to drink God, deep draughts of God. I'm thirsty for God-alive.</a:t>
            </a:r>
          </a:p>
          <a:p>
            <a:r>
              <a:rPr lang="en-US" sz="2000" dirty="0" smtClean="0"/>
              <a:t>I wonder, "Will I ever make it—</a:t>
            </a:r>
          </a:p>
          <a:p>
            <a:r>
              <a:rPr lang="en-US" sz="2000" dirty="0" smtClean="0"/>
              <a:t>arrive and drink in God's presence?"</a:t>
            </a:r>
          </a:p>
          <a:p>
            <a:r>
              <a:rPr lang="en-US" sz="2000" dirty="0" smtClean="0"/>
              <a:t>I'm on a diet of tears—tears for breakfast, tears for supper.</a:t>
            </a:r>
          </a:p>
          <a:p>
            <a:r>
              <a:rPr lang="en-US" sz="2000" dirty="0" smtClean="0"/>
              <a:t>All day long people knock at my door, pestering,</a:t>
            </a:r>
          </a:p>
          <a:p>
            <a:r>
              <a:rPr lang="en-US" sz="2000" dirty="0" smtClean="0"/>
              <a:t>"Where is this God of yours?”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10397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181337" cy="5522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These are the things I go over and over, emptying out the pockets of my life.</a:t>
            </a:r>
          </a:p>
          <a:p>
            <a:r>
              <a:rPr lang="en-US" sz="2000" dirty="0" smtClean="0"/>
              <a:t>I was always at the head of the worshiping crowd, right out in front,</a:t>
            </a:r>
          </a:p>
          <a:p>
            <a:r>
              <a:rPr lang="en-US" sz="2000" dirty="0" smtClean="0"/>
              <a:t>Leading them all, eager to arrive and worship, shouting praises, singing thanksgiving—celebrating, all of us, God's feast!</a:t>
            </a:r>
          </a:p>
          <a:p>
            <a:r>
              <a:rPr lang="en-US" sz="2000" dirty="0" smtClean="0"/>
              <a:t>Why are you down in the dumps, dear soul? Why are you crying the blues?</a:t>
            </a:r>
          </a:p>
          <a:p>
            <a:r>
              <a:rPr lang="en-US" sz="2000" dirty="0" smtClean="0"/>
              <a:t>Fix my eyes on God—soon I'll be praising again. He puts a smile on my face. He's my God.</a:t>
            </a:r>
          </a:p>
          <a:p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844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167067" cy="5522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When my soul is in the dumps, I rehearse everything I know of you,</a:t>
            </a:r>
          </a:p>
          <a:p>
            <a:r>
              <a:rPr lang="en-US" sz="2000" dirty="0" smtClean="0"/>
              <a:t>From Jordan depths to Hermon heights, including Mount </a:t>
            </a:r>
            <a:r>
              <a:rPr lang="en-US" sz="2000" dirty="0" err="1" smtClean="0"/>
              <a:t>Mizar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Chaos calls to chaos, to the tune of whitewater rapids.</a:t>
            </a:r>
          </a:p>
          <a:p>
            <a:r>
              <a:rPr lang="en-US" sz="2000" dirty="0" smtClean="0"/>
              <a:t>Your breaking surf, your thundering breakers crash and crush me.</a:t>
            </a:r>
          </a:p>
          <a:p>
            <a:r>
              <a:rPr lang="en-US" sz="2000" dirty="0" smtClean="0"/>
              <a:t>Then GOD promises to love me all day, sing songs all through the night!</a:t>
            </a:r>
          </a:p>
          <a:p>
            <a:r>
              <a:rPr lang="en-US" sz="2000" dirty="0" smtClean="0"/>
              <a:t>My life is God's prayer.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1102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209879" cy="5522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Sometimes I ask God, my rock-solid God, "Why did you let me down?</a:t>
            </a:r>
          </a:p>
          <a:p>
            <a:r>
              <a:rPr lang="en-US" sz="2000" dirty="0" smtClean="0"/>
              <a:t>Why am I walking around in tears,</a:t>
            </a:r>
          </a:p>
          <a:p>
            <a:r>
              <a:rPr lang="en-US" sz="2000" dirty="0" smtClean="0"/>
              <a:t>harassed by enemies?"</a:t>
            </a:r>
          </a:p>
          <a:p>
            <a:r>
              <a:rPr lang="en-US" sz="2000" dirty="0" smtClean="0"/>
              <a:t>They're out for the kill, these</a:t>
            </a:r>
          </a:p>
          <a:p>
            <a:r>
              <a:rPr lang="en-US" sz="2000" dirty="0" smtClean="0"/>
              <a:t>tormentors with their obscenities, Taunting day after day,</a:t>
            </a:r>
          </a:p>
          <a:p>
            <a:r>
              <a:rPr lang="en-US" sz="2000" dirty="0" smtClean="0"/>
              <a:t>"Where is this God of yours?” </a:t>
            </a:r>
          </a:p>
          <a:p>
            <a:r>
              <a:rPr lang="en-US" sz="2000" dirty="0" smtClean="0"/>
              <a:t>Why are you down in the dumps, dear soul?</a:t>
            </a:r>
          </a:p>
          <a:p>
            <a:r>
              <a:rPr lang="en-US" sz="2000" dirty="0" smtClean="0"/>
              <a:t>Why are you crying the blues? Fix my eyes on God—soon I'll be praising again. He puts a smile on my face. He's my God.</a:t>
            </a:r>
          </a:p>
          <a:p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0118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195608" cy="5522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Clear my name, God; stick up for me</a:t>
            </a:r>
          </a:p>
          <a:p>
            <a:r>
              <a:rPr lang="en-US" sz="2000" dirty="0" smtClean="0"/>
              <a:t>against these loveless, immoral people. Get me out of here, away</a:t>
            </a:r>
          </a:p>
          <a:p>
            <a:r>
              <a:rPr lang="en-US" sz="2000" dirty="0" smtClean="0"/>
              <a:t>from these lying degenerates. I counted on you, God. </a:t>
            </a:r>
          </a:p>
          <a:p>
            <a:r>
              <a:rPr lang="en-US" sz="2000" dirty="0" smtClean="0"/>
              <a:t>Why did you walk out on me? </a:t>
            </a:r>
          </a:p>
          <a:p>
            <a:r>
              <a:rPr lang="en-US" sz="2000" dirty="0" smtClean="0"/>
              <a:t>Why am I pacing the floor, wringing my hands over these outrageous people?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579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874" y="273050"/>
            <a:ext cx="3981547" cy="7685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Psalm 42-43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80918" y="1941"/>
            <a:ext cx="4563081" cy="68560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56874" y="1198590"/>
            <a:ext cx="4181337" cy="55220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Give me your lantern and compass,</a:t>
            </a:r>
          </a:p>
          <a:p>
            <a:r>
              <a:rPr lang="en-US" sz="2000" dirty="0" smtClean="0"/>
              <a:t>give me a map, so I can find my way to the sacred mountain, to the place of your presence, to enter the place of worship, meet my exuberant God,</a:t>
            </a:r>
          </a:p>
          <a:p>
            <a:r>
              <a:rPr lang="en-US" sz="2000" dirty="0" smtClean="0"/>
              <a:t>Sing my thanks with a harp, magnificent God, my God.</a:t>
            </a:r>
          </a:p>
          <a:p>
            <a:r>
              <a:rPr lang="en-US" sz="2000" dirty="0" smtClean="0"/>
              <a:t>Why are you down in the dumps, dear soul? Why are you crying the blues? Fix my eyes on God—soon I'll be praising again. He puts a smile on my face. He's my God.</a:t>
            </a:r>
          </a:p>
          <a:p>
            <a:endParaRPr lang="en-US" sz="20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56874" y="1041631"/>
            <a:ext cx="3981547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9058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762000" y="2209800"/>
            <a:ext cx="40957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1.</a:t>
            </a:r>
          </a:p>
          <a:p>
            <a:r>
              <a:rPr lang="en-US"/>
              <a:t>As the deer pants for the water </a:t>
            </a:r>
          </a:p>
          <a:p>
            <a:r>
              <a:rPr lang="en-US"/>
              <a:t>so my soul longs after You.</a:t>
            </a:r>
          </a:p>
          <a:p>
            <a:r>
              <a:rPr lang="en-US"/>
              <a:t>You alone are my heart's desire </a:t>
            </a:r>
          </a:p>
          <a:p>
            <a:r>
              <a:rPr lang="en-US"/>
              <a:t>and I long to worship You.</a:t>
            </a:r>
          </a:p>
        </p:txBody>
      </p:sp>
      <p:pic>
        <p:nvPicPr>
          <p:cNvPr id="2067" name="Picture 19" descr="E:\ThePapHy\SONGS\PPTiffFiles\A\AsTheDeerPants00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653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Words and Music by: Martin Nystrom</a:t>
            </a:r>
          </a:p>
          <a:p>
            <a:r>
              <a:rPr lang="en-US" sz="1200"/>
              <a:t>Copyright © 1984 by Maranatha Praise, Inc. (Administered by The Copyright Company Nashville, TN)</a:t>
            </a:r>
          </a:p>
          <a:p>
            <a:r>
              <a:rPr lang="en-US" sz="1200"/>
              <a:t>All Rights Reserved. International Copyright Secured. Used By Permission.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Arial" charset="0"/>
              </a:rPr>
              <a:t>1 - As The Deer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594475" y="6553200"/>
            <a:ext cx="254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© 2001 The Paperless Hymnal™</a:t>
            </a:r>
          </a:p>
        </p:txBody>
      </p:sp>
    </p:spTree>
    <p:extLst>
      <p:ext uri="{BB962C8B-B14F-4D97-AF65-F5344CB8AC3E}">
        <p14:creationId xmlns:p14="http://schemas.microsoft.com/office/powerpoint/2010/main" val="287759736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1787</Words>
  <Application>Microsoft Office PowerPoint</Application>
  <PresentationFormat>On-screen Show (4:3)</PresentationFormat>
  <Paragraphs>181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Calisto MT</vt:lpstr>
      <vt:lpstr>Perpetua Titling MT</vt:lpstr>
      <vt:lpstr>Times New Roman</vt:lpstr>
      <vt:lpstr>Office Theme</vt:lpstr>
      <vt:lpstr>THIRSTING</vt:lpstr>
      <vt:lpstr>THE HUMAN PROBLEM</vt:lpstr>
      <vt:lpstr>Psalm 42-43</vt:lpstr>
      <vt:lpstr>Psalm 42-43</vt:lpstr>
      <vt:lpstr>Psalm 42-43</vt:lpstr>
      <vt:lpstr>Psalm 42-43</vt:lpstr>
      <vt:lpstr>Psalm 42-43</vt:lpstr>
      <vt:lpstr>Psalm 42-43</vt:lpstr>
      <vt:lpstr>1 - As The Deer</vt:lpstr>
      <vt:lpstr>1 - As The Deer</vt:lpstr>
      <vt:lpstr>c - As The Deer</vt:lpstr>
      <vt:lpstr>c - As The Deer</vt:lpstr>
      <vt:lpstr>2 - As The Deer</vt:lpstr>
      <vt:lpstr>2 - As The Deer</vt:lpstr>
      <vt:lpstr>c - As The Deer</vt:lpstr>
      <vt:lpstr>c - As The Deer</vt:lpstr>
      <vt:lpstr>3 - As The Deer</vt:lpstr>
      <vt:lpstr>3 - As The Deer</vt:lpstr>
      <vt:lpstr>c - As The Deer</vt:lpstr>
      <vt:lpstr>c - As The Deer</vt:lpstr>
      <vt:lpstr>The Message of Psalm 42-43</vt:lpstr>
      <vt:lpstr>Man’s Best Methods</vt:lpstr>
      <vt:lpstr>Drawing Near to God</vt:lpstr>
      <vt:lpstr>Thirsty People</vt:lpstr>
      <vt:lpstr>Let’s Be Thirsty People</vt:lpstr>
      <vt:lpstr>THIRSTING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THIRSTING</dc:title>
  <dc:creator>Joseph Shanks</dc:creator>
  <cp:lastModifiedBy>BoothR</cp:lastModifiedBy>
  <cp:revision>10</cp:revision>
  <dcterms:created xsi:type="dcterms:W3CDTF">2018-02-13T12:16:59Z</dcterms:created>
  <dcterms:modified xsi:type="dcterms:W3CDTF">2018-02-18T14:43:57Z</dcterms:modified>
</cp:coreProperties>
</file>