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60" r:id="rId5"/>
    <p:sldId id="261" r:id="rId6"/>
    <p:sldId id="262"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p:restoredTop sz="86442"/>
  </p:normalViewPr>
  <p:slideViewPr>
    <p:cSldViewPr snapToGrid="0" snapToObjects="1">
      <p:cViewPr varScale="1">
        <p:scale>
          <a:sx n="56" d="100"/>
          <a:sy n="56" d="100"/>
        </p:scale>
        <p:origin x="200" y="100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EA896C-CD67-DD42-9783-3EFC426DED6D}" type="datetimeFigureOut">
              <a:rPr lang="en-US" smtClean="0"/>
              <a:t>2/25/18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C30202-0C54-F446-9502-BA505CAB091A}" type="slidenum">
              <a:rPr lang="en-US" smtClean="0"/>
              <a:t>‹#›</a:t>
            </a:fld>
            <a:endParaRPr lang="en-US"/>
          </a:p>
        </p:txBody>
      </p:sp>
    </p:spTree>
    <p:extLst>
      <p:ext uri="{BB962C8B-B14F-4D97-AF65-F5344CB8AC3E}">
        <p14:creationId xmlns:p14="http://schemas.microsoft.com/office/powerpoint/2010/main" val="91254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248F7D-1EB6-4E49-9A8F-3595D23F8367}" type="datetimeFigureOut">
              <a:rPr lang="en-US" smtClean="0"/>
              <a:t>2/25/18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248F7D-1EB6-4E49-9A8F-3595D23F8367}" type="datetimeFigureOut">
              <a:rPr lang="en-US" smtClean="0"/>
              <a:t>2/25/18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248F7D-1EB6-4E49-9A8F-3595D23F8367}" type="datetimeFigureOut">
              <a:rPr lang="en-US" smtClean="0"/>
              <a:t>2/25/18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248F7D-1EB6-4E49-9A8F-3595D23F8367}" type="datetimeFigureOut">
              <a:rPr lang="en-US" smtClean="0"/>
              <a:t>2/25/18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248F7D-1EB6-4E49-9A8F-3595D23F8367}" type="datetimeFigureOut">
              <a:rPr lang="en-US" smtClean="0"/>
              <a:t>2/25/18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248F7D-1EB6-4E49-9A8F-3595D23F8367}" type="datetimeFigureOut">
              <a:rPr lang="en-US" smtClean="0"/>
              <a:t>2/25/18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248F7D-1EB6-4E49-9A8F-3595D23F8367}" type="datetimeFigureOut">
              <a:rPr lang="en-US" smtClean="0"/>
              <a:t>2/25/18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248F7D-1EB6-4E49-9A8F-3595D23F8367}" type="datetimeFigureOut">
              <a:rPr lang="en-US" smtClean="0"/>
              <a:t>2/25/18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48F7D-1EB6-4E49-9A8F-3595D23F8367}" type="datetimeFigureOut">
              <a:rPr lang="en-US" smtClean="0"/>
              <a:t>2/25/18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48F7D-1EB6-4E49-9A8F-3595D23F8367}" type="datetimeFigureOut">
              <a:rPr lang="en-US" smtClean="0"/>
              <a:t>2/25/18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248F7D-1EB6-4E49-9A8F-3595D23F8367}" type="datetimeFigureOut">
              <a:rPr lang="en-US" smtClean="0"/>
              <a:t>2/25/18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045D31-47D5-7B48-9E33-3913885B5174}" type="slidenum">
              <a:rPr lang="en-US" smtClean="0"/>
              <a:t>‹#›</a:t>
            </a:fld>
            <a:endParaRPr lang="en-US"/>
          </a:p>
        </p:txBody>
      </p:sp>
    </p:spTree>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248F7D-1EB6-4E49-9A8F-3595D23F8367}" type="datetimeFigureOut">
              <a:rPr lang="en-US" smtClean="0"/>
              <a:t>2/25/18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45D31-47D5-7B48-9E33-3913885B5174}" type="slidenum">
              <a:rPr lang="en-US" smtClean="0"/>
              <a:t>‹#›</a:t>
            </a:fld>
            <a:endParaRPr lang="en-US"/>
          </a:p>
        </p:txBody>
      </p:sp>
    </p:spTree>
    <p:extLst>
      <p:ext uri="{BB962C8B-B14F-4D97-AF65-F5344CB8AC3E}">
        <p14:creationId xmlns:p14="http://schemas.microsoft.com/office/powerpoint/2010/main" val="1716248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b="1"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b="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28650" y="314327"/>
            <a:ext cx="7886700" cy="879474"/>
          </a:xfrm>
        </p:spPr>
        <p:txBody>
          <a:bodyPr/>
          <a:lstStyle/>
          <a:p>
            <a:r>
              <a:rPr lang="en-US" dirty="0" smtClean="0"/>
              <a:t>Luke 10:38–42</a:t>
            </a:r>
            <a:endParaRPr lang="en-US" dirty="0"/>
          </a:p>
        </p:txBody>
      </p:sp>
      <p:sp>
        <p:nvSpPr>
          <p:cNvPr id="7" name="TextBox 6"/>
          <p:cNvSpPr txBox="1"/>
          <p:nvPr/>
        </p:nvSpPr>
        <p:spPr>
          <a:xfrm>
            <a:off x="635000" y="1117601"/>
            <a:ext cx="7880350" cy="4801314"/>
          </a:xfrm>
          <a:prstGeom prst="rect">
            <a:avLst/>
          </a:prstGeom>
          <a:noFill/>
        </p:spPr>
        <p:txBody>
          <a:bodyPr wrap="square" rtlCol="0">
            <a:spAutoFit/>
          </a:bodyPr>
          <a:lstStyle/>
          <a:p>
            <a:r>
              <a:rPr lang="en-US" sz="2400" b="1" u="none" strike="noStrike" baseline="30000" dirty="0" smtClean="0">
                <a:effectLst/>
              </a:rPr>
              <a:t>38</a:t>
            </a:r>
            <a:r>
              <a:rPr lang="en-US" sz="2400" b="1" u="none" strike="noStrike" dirty="0" smtClean="0">
                <a:effectLst/>
              </a:rPr>
              <a:t> </a:t>
            </a:r>
            <a:r>
              <a:rPr lang="en-US" sz="2400" b="1" dirty="0" smtClean="0">
                <a:effectLst/>
              </a:rPr>
              <a:t>Now as they went on their way, Jesus entered a village. And a woman named Martha welcomed him into her house. </a:t>
            </a:r>
            <a:r>
              <a:rPr lang="en-US" sz="2400" b="1" u="none" strike="noStrike" baseline="30000" dirty="0" smtClean="0">
                <a:effectLst/>
              </a:rPr>
              <a:t>39</a:t>
            </a:r>
            <a:r>
              <a:rPr lang="en-US" sz="2400" b="1" u="none" strike="noStrike" dirty="0" smtClean="0">
                <a:effectLst/>
              </a:rPr>
              <a:t> </a:t>
            </a:r>
            <a:r>
              <a:rPr lang="en-US" sz="2400" b="1" dirty="0" smtClean="0">
                <a:effectLst/>
              </a:rPr>
              <a:t>And she had a sister called Mary, who sat at the Lord’s feet and listened to his teaching. </a:t>
            </a:r>
            <a:r>
              <a:rPr lang="en-US" sz="2400" b="1" u="none" strike="noStrike" baseline="30000" dirty="0" smtClean="0">
                <a:effectLst/>
              </a:rPr>
              <a:t>40</a:t>
            </a:r>
            <a:r>
              <a:rPr lang="en-US" sz="2400" b="1" u="none" strike="noStrike" dirty="0" smtClean="0">
                <a:effectLst/>
              </a:rPr>
              <a:t> </a:t>
            </a:r>
            <a:r>
              <a:rPr lang="en-US" sz="2400" b="1" dirty="0" smtClean="0">
                <a:effectLst/>
              </a:rPr>
              <a:t>But Martha was distracted with much serving. And she went up to him and said, “Lord, do you not care that my sister has left me to serve alone? Tell her then to help me.” </a:t>
            </a:r>
            <a:r>
              <a:rPr lang="en-US" sz="2400" b="1" u="none" strike="noStrike" baseline="30000" dirty="0" smtClean="0">
                <a:effectLst/>
              </a:rPr>
              <a:t>41</a:t>
            </a:r>
            <a:r>
              <a:rPr lang="en-US" sz="2400" b="1" u="none" strike="noStrike" dirty="0" smtClean="0">
                <a:effectLst/>
              </a:rPr>
              <a:t> </a:t>
            </a:r>
            <a:r>
              <a:rPr lang="en-US" sz="2400" b="1" dirty="0" smtClean="0">
                <a:effectLst/>
              </a:rPr>
              <a:t>But the Lord answered</a:t>
            </a:r>
            <a:br>
              <a:rPr lang="en-US" sz="2400" b="1" dirty="0" smtClean="0">
                <a:effectLst/>
              </a:rPr>
            </a:br>
            <a:r>
              <a:rPr lang="en-US" sz="2400" b="1" dirty="0" smtClean="0">
                <a:effectLst/>
              </a:rPr>
              <a:t> her, “Martha, Martha, you are anxious and </a:t>
            </a:r>
            <a:br>
              <a:rPr lang="en-US" sz="2400" b="1" dirty="0" smtClean="0">
                <a:effectLst/>
              </a:rPr>
            </a:br>
            <a:r>
              <a:rPr lang="en-US" sz="2400" b="1" dirty="0" smtClean="0">
                <a:effectLst/>
              </a:rPr>
              <a:t>troubled about many things, </a:t>
            </a:r>
            <a:r>
              <a:rPr lang="en-US" sz="2400" b="1" u="none" strike="noStrike" baseline="30000" dirty="0" smtClean="0">
                <a:effectLst/>
              </a:rPr>
              <a:t>42</a:t>
            </a:r>
            <a:r>
              <a:rPr lang="en-US" sz="2400" b="1" u="none" strike="noStrike" dirty="0" smtClean="0">
                <a:effectLst/>
              </a:rPr>
              <a:t> </a:t>
            </a:r>
            <a:r>
              <a:rPr lang="en-US" sz="2400" b="1" dirty="0" smtClean="0">
                <a:effectLst/>
              </a:rPr>
              <a:t>but one thing </a:t>
            </a:r>
            <a:br>
              <a:rPr lang="en-US" sz="2400" b="1" dirty="0" smtClean="0">
                <a:effectLst/>
              </a:rPr>
            </a:br>
            <a:r>
              <a:rPr lang="en-US" sz="2400" b="1" dirty="0" smtClean="0">
                <a:effectLst/>
              </a:rPr>
              <a:t>is necessary. Mary has chosen the good </a:t>
            </a:r>
            <a:br>
              <a:rPr lang="en-US" sz="2400" b="1" dirty="0" smtClean="0">
                <a:effectLst/>
              </a:rPr>
            </a:br>
            <a:r>
              <a:rPr lang="en-US" sz="2400" b="1" dirty="0" smtClean="0">
                <a:effectLst/>
              </a:rPr>
              <a:t>portion, which will not be taken </a:t>
            </a:r>
            <a:br>
              <a:rPr lang="en-US" sz="2400" b="1" dirty="0" smtClean="0">
                <a:effectLst/>
              </a:rPr>
            </a:br>
            <a:r>
              <a:rPr lang="en-US" sz="2400" b="1" dirty="0" smtClean="0">
                <a:effectLst/>
              </a:rPr>
              <a:t>away from her.”</a:t>
            </a:r>
            <a:r>
              <a:rPr lang="en-US" sz="2400" b="1" dirty="0" smtClean="0"/>
              <a:t> </a:t>
            </a:r>
          </a:p>
          <a:p>
            <a:endParaRPr lang="en-US" dirty="0"/>
          </a:p>
        </p:txBody>
      </p:sp>
    </p:spTree>
    <p:extLst>
      <p:ext uri="{BB962C8B-B14F-4D97-AF65-F5344CB8AC3E}">
        <p14:creationId xmlns:p14="http://schemas.microsoft.com/office/powerpoint/2010/main" val="1035067326"/>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42836425"/>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24283" cy="1325563"/>
          </a:xfrm>
        </p:spPr>
        <p:txBody>
          <a:bodyPr/>
          <a:lstStyle/>
          <a:p>
            <a:r>
              <a:rPr lang="en-US" dirty="0" smtClean="0"/>
              <a:t>We can be distracted by good things.</a:t>
            </a:r>
            <a:endParaRPr lang="en-US" dirty="0"/>
          </a:p>
        </p:txBody>
      </p:sp>
      <p:sp>
        <p:nvSpPr>
          <p:cNvPr id="3" name="Content Placeholder 2"/>
          <p:cNvSpPr>
            <a:spLocks noGrp="1"/>
          </p:cNvSpPr>
          <p:nvPr>
            <p:ph idx="1"/>
          </p:nvPr>
        </p:nvSpPr>
        <p:spPr>
          <a:xfrm>
            <a:off x="628650" y="1740960"/>
            <a:ext cx="7886700" cy="4351338"/>
          </a:xfrm>
        </p:spPr>
        <p:txBody>
          <a:bodyPr/>
          <a:lstStyle/>
          <a:p>
            <a:r>
              <a:rPr lang="en-US" dirty="0" smtClean="0"/>
              <a:t>Martha was distracted by a good thing.</a:t>
            </a:r>
          </a:p>
          <a:p>
            <a:pPr lvl="1"/>
            <a:r>
              <a:rPr lang="en-US" dirty="0" smtClean="0"/>
              <a:t>Luke 10:38–42</a:t>
            </a:r>
          </a:p>
          <a:p>
            <a:pPr lvl="1"/>
            <a:r>
              <a:rPr lang="en-US" dirty="0" smtClean="0"/>
              <a:t>1 Peter 4:8</a:t>
            </a:r>
          </a:p>
          <a:p>
            <a:pPr lvl="1"/>
            <a:r>
              <a:rPr lang="en-US" dirty="0" smtClean="0"/>
              <a:t>Romans 12:13, 20</a:t>
            </a:r>
          </a:p>
          <a:p>
            <a:r>
              <a:rPr lang="en-US" dirty="0" smtClean="0"/>
              <a:t>Paul chose not to be distracted </a:t>
            </a:r>
            <a:br>
              <a:rPr lang="en-US" dirty="0" smtClean="0"/>
            </a:br>
            <a:r>
              <a:rPr lang="en-US" dirty="0" smtClean="0"/>
              <a:t>by a good thing.</a:t>
            </a:r>
          </a:p>
          <a:p>
            <a:pPr lvl="1"/>
            <a:r>
              <a:rPr lang="en-US" dirty="0"/>
              <a:t> </a:t>
            </a:r>
            <a:r>
              <a:rPr lang="en-US" dirty="0" smtClean="0"/>
              <a:t>1 Corinthians 7:6–9, 25–28, 32–35</a:t>
            </a:r>
            <a:endParaRPr lang="en-US" dirty="0"/>
          </a:p>
        </p:txBody>
      </p:sp>
    </p:spTree>
    <p:extLst>
      <p:ext uri="{BB962C8B-B14F-4D97-AF65-F5344CB8AC3E}">
        <p14:creationId xmlns:p14="http://schemas.microsoft.com/office/powerpoint/2010/main" val="1351034785"/>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024283" cy="1325563"/>
          </a:xfrm>
        </p:spPr>
        <p:txBody>
          <a:bodyPr/>
          <a:lstStyle/>
          <a:p>
            <a:r>
              <a:rPr lang="en-US" dirty="0" smtClean="0"/>
              <a:t>We can be distracted by good things.</a:t>
            </a:r>
            <a:endParaRPr lang="en-US" dirty="0"/>
          </a:p>
        </p:txBody>
      </p:sp>
      <p:sp>
        <p:nvSpPr>
          <p:cNvPr id="3" name="Content Placeholder 2"/>
          <p:cNvSpPr>
            <a:spLocks noGrp="1"/>
          </p:cNvSpPr>
          <p:nvPr>
            <p:ph idx="1"/>
          </p:nvPr>
        </p:nvSpPr>
        <p:spPr>
          <a:xfrm>
            <a:off x="628650" y="1740960"/>
            <a:ext cx="7886700" cy="4351338"/>
          </a:xfrm>
        </p:spPr>
        <p:txBody>
          <a:bodyPr/>
          <a:lstStyle/>
          <a:p>
            <a:r>
              <a:rPr lang="en-US" dirty="0" smtClean="0"/>
              <a:t>“The devil doesn’t need to lead us into gross sin. He just needs to distract us from seeking Christ. Both will ruin our witness for the Lord.”</a:t>
            </a:r>
          </a:p>
          <a:p>
            <a:pPr lvl="1"/>
            <a:r>
              <a:rPr lang="en-US" dirty="0" smtClean="0"/>
              <a:t>1 Peter 5:8</a:t>
            </a:r>
            <a:endParaRPr lang="en-US" dirty="0"/>
          </a:p>
        </p:txBody>
      </p:sp>
    </p:spTree>
    <p:extLst>
      <p:ext uri="{BB962C8B-B14F-4D97-AF65-F5344CB8AC3E}">
        <p14:creationId xmlns:p14="http://schemas.microsoft.com/office/powerpoint/2010/main" val="41088947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distractions we don’t see. </a:t>
            </a:r>
            <a:endParaRPr lang="en-US" dirty="0"/>
          </a:p>
        </p:txBody>
      </p:sp>
      <p:sp>
        <p:nvSpPr>
          <p:cNvPr id="3" name="Content Placeholder 2"/>
          <p:cNvSpPr>
            <a:spLocks noGrp="1"/>
          </p:cNvSpPr>
          <p:nvPr>
            <p:ph idx="1"/>
          </p:nvPr>
        </p:nvSpPr>
        <p:spPr/>
        <p:txBody>
          <a:bodyPr/>
          <a:lstStyle/>
          <a:p>
            <a:r>
              <a:rPr lang="en-US" dirty="0" smtClean="0"/>
              <a:t>The Current Issue distraction.</a:t>
            </a:r>
          </a:p>
          <a:p>
            <a:r>
              <a:rPr lang="en-US" dirty="0" smtClean="0"/>
              <a:t>The Spiritual Masquerade distraction.</a:t>
            </a:r>
          </a:p>
          <a:p>
            <a:r>
              <a:rPr lang="en-US" dirty="0" smtClean="0"/>
              <a:t>The Social Reform distraction.</a:t>
            </a:r>
          </a:p>
        </p:txBody>
      </p:sp>
    </p:spTree>
    <p:extLst>
      <p:ext uri="{BB962C8B-B14F-4D97-AF65-F5344CB8AC3E}">
        <p14:creationId xmlns:p14="http://schemas.microsoft.com/office/powerpoint/2010/main" val="1809732616"/>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t>
            </a:r>
            <a:endParaRPr lang="en-US" dirty="0"/>
          </a:p>
        </p:txBody>
      </p:sp>
      <p:sp>
        <p:nvSpPr>
          <p:cNvPr id="3" name="Content Placeholder 2"/>
          <p:cNvSpPr>
            <a:spLocks noGrp="1"/>
          </p:cNvSpPr>
          <p:nvPr>
            <p:ph idx="1"/>
          </p:nvPr>
        </p:nvSpPr>
        <p:spPr/>
        <p:txBody>
          <a:bodyPr/>
          <a:lstStyle/>
          <a:p>
            <a:r>
              <a:rPr lang="en-US" dirty="0" smtClean="0"/>
              <a:t>“</a:t>
            </a:r>
            <a:r>
              <a:rPr lang="mr-IN" dirty="0" smtClean="0"/>
              <a:t>…</a:t>
            </a:r>
            <a:r>
              <a:rPr lang="en-US" dirty="0" smtClean="0"/>
              <a:t>one thing is necessary</a:t>
            </a:r>
            <a:r>
              <a:rPr lang="mr-IN" dirty="0" smtClean="0"/>
              <a:t>…</a:t>
            </a:r>
            <a:r>
              <a:rPr lang="en-US" dirty="0" smtClean="0"/>
              <a:t>” (Luke 10:42).</a:t>
            </a:r>
          </a:p>
          <a:p>
            <a:r>
              <a:rPr lang="en-US" dirty="0" smtClean="0"/>
              <a:t>What is the “one thing?”</a:t>
            </a:r>
          </a:p>
          <a:p>
            <a:pPr lvl="1"/>
            <a:r>
              <a:rPr lang="en-US" dirty="0" smtClean="0"/>
              <a:t>Philippians 3:7–14</a:t>
            </a:r>
          </a:p>
          <a:p>
            <a:r>
              <a:rPr lang="en-US" dirty="0" smtClean="0"/>
              <a:t>Knowing Jesus is the “one thing” </a:t>
            </a:r>
            <a:br>
              <a:rPr lang="en-US" dirty="0" smtClean="0"/>
            </a:br>
            <a:r>
              <a:rPr lang="en-US" dirty="0" smtClean="0"/>
              <a:t>that matters most. </a:t>
            </a:r>
          </a:p>
          <a:p>
            <a:r>
              <a:rPr lang="en-US" dirty="0" smtClean="0"/>
              <a:t>We must also share the “one </a:t>
            </a:r>
            <a:br>
              <a:rPr lang="en-US" dirty="0" smtClean="0"/>
            </a:br>
            <a:r>
              <a:rPr lang="en-US" dirty="0" smtClean="0"/>
              <a:t>thing” with others.</a:t>
            </a:r>
            <a:endParaRPr lang="en-US" dirty="0"/>
          </a:p>
        </p:txBody>
      </p:sp>
    </p:spTree>
    <p:extLst>
      <p:ext uri="{BB962C8B-B14F-4D97-AF65-F5344CB8AC3E}">
        <p14:creationId xmlns:p14="http://schemas.microsoft.com/office/powerpoint/2010/main" val="78367512"/>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7031764"/>
      </p:ext>
    </p:extLst>
  </p:cSld>
  <p:clrMapOvr>
    <a:masterClrMapping/>
  </p:clrMapOvr>
  <p:transition spd="med">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220</Words>
  <Application>Microsoft Macintosh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Mangal</vt:lpstr>
      <vt:lpstr>Arial</vt:lpstr>
      <vt:lpstr>Office Theme</vt:lpstr>
      <vt:lpstr>Luke 10:38–42</vt:lpstr>
      <vt:lpstr>PowerPoint Presentation</vt:lpstr>
      <vt:lpstr>We can be distracted by good things.</vt:lpstr>
      <vt:lpstr>We can be distracted by good things.</vt:lpstr>
      <vt:lpstr>The distractions we don’t see. </vt:lpstr>
      <vt:lpstr>Focus. </vt:lpstr>
      <vt:lpstr>PowerPoint Presentation</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10:38–42</dc:title>
  <dc:creator>Terry Francis</dc:creator>
  <cp:lastModifiedBy>Terry Francis</cp:lastModifiedBy>
  <cp:revision>3</cp:revision>
  <dcterms:created xsi:type="dcterms:W3CDTF">2018-02-25T12:33:54Z</dcterms:created>
  <dcterms:modified xsi:type="dcterms:W3CDTF">2018-02-25T13:12:06Z</dcterms:modified>
</cp:coreProperties>
</file>