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6" r:id="rId2"/>
    <p:sldId id="265" r:id="rId3"/>
    <p:sldId id="256" r:id="rId4"/>
    <p:sldId id="257" r:id="rId5"/>
    <p:sldId id="258" r:id="rId6"/>
    <p:sldId id="259" r:id="rId7"/>
    <p:sldId id="260" r:id="rId8"/>
    <p:sldId id="261" r:id="rId9"/>
    <p:sldId id="262" r:id="rId10"/>
    <p:sldId id="264"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82857" autoAdjust="0"/>
  </p:normalViewPr>
  <p:slideViewPr>
    <p:cSldViewPr snapToGrid="0" snapToObjects="1">
      <p:cViewPr varScale="1">
        <p:scale>
          <a:sx n="27" d="100"/>
          <a:sy n="27" d="100"/>
        </p:scale>
        <p:origin x="672" y="48"/>
      </p:cViewPr>
      <p:guideLst>
        <p:guide orient="horz" pos="2160"/>
        <p:guide pos="2880"/>
      </p:guideLst>
    </p:cSldViewPr>
  </p:slideViewPr>
  <p:outlineViewPr>
    <p:cViewPr>
      <p:scale>
        <a:sx n="33" d="100"/>
        <a:sy n="33" d="100"/>
      </p:scale>
      <p:origin x="0" y="548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1CC1-56A5-9649-A7DD-9FB24F97D6AB}" type="datetimeFigureOut">
              <a:rPr lang="en-US" smtClean="0"/>
              <a:t>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0BB420-CAC2-5B4E-9DCE-FB50146F986D}" type="slidenum">
              <a:rPr lang="en-US" smtClean="0"/>
              <a:t>‹#›</a:t>
            </a:fld>
            <a:endParaRPr lang="en-US"/>
          </a:p>
        </p:txBody>
      </p:sp>
    </p:spTree>
    <p:extLst>
      <p:ext uri="{BB962C8B-B14F-4D97-AF65-F5344CB8AC3E}">
        <p14:creationId xmlns:p14="http://schemas.microsoft.com/office/powerpoint/2010/main" val="874961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man from the back mountains of Tennessee found himself one day in a large city, for the first time standing outside an elevator. He watched as an old, haggard woman hobbled on, and the doors closed. A few minutes later the doors opened and a young, attractive woman marched smartly off. The father hollered to his youngest son, "Billy, go get mother." </a:t>
            </a:r>
          </a:p>
          <a:p>
            <a:r>
              <a:rPr lang="en-US" dirty="0"/>
              <a:t>Source Unknown. </a:t>
            </a:r>
          </a:p>
          <a:p>
            <a:endParaRPr lang="en-US" dirty="0"/>
          </a:p>
        </p:txBody>
      </p:sp>
      <p:sp>
        <p:nvSpPr>
          <p:cNvPr id="4" name="Slide Number Placeholder 3"/>
          <p:cNvSpPr>
            <a:spLocks noGrp="1"/>
          </p:cNvSpPr>
          <p:nvPr>
            <p:ph type="sldNum" sz="quarter" idx="10"/>
          </p:nvPr>
        </p:nvSpPr>
        <p:spPr/>
        <p:txBody>
          <a:bodyPr/>
          <a:lstStyle/>
          <a:p>
            <a:fld id="{FE0BB420-CAC2-5B4E-9DCE-FB50146F986D}" type="slidenum">
              <a:rPr lang="en-US" smtClean="0"/>
              <a:t>3</a:t>
            </a:fld>
            <a:endParaRPr lang="en-US"/>
          </a:p>
        </p:txBody>
      </p:sp>
    </p:spTree>
    <p:extLst>
      <p:ext uri="{BB962C8B-B14F-4D97-AF65-F5344CB8AC3E}">
        <p14:creationId xmlns:p14="http://schemas.microsoft.com/office/powerpoint/2010/main" val="2478344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you ever heard of “hot-rivet syndrome.” Picture a scene from the Old West, sometime in the 1870s. Weary cowboys in dusty Levi's gather around a blazing campfire after a day on the open range. The lonely howl of a coyote counterpoints the notes of a guitar as the moon floats serenely overhead. Suddenly a bellow of pain shatters the night, as a cowpoke leaps away from the fire, dancing in agony. Hot-Rivet Syndrome has claimed another victim. In those days, Levi's were made, as they had been from the first days of Levi Strauss, with copper rivets at stress points to provide extra strength. On these original Levi's--model 501--the crotch rivet was the critical one: when cowboys crouched too long beside the campfire, the rivet grew uncomfortably hot. For years the brave men of the West suffered this curious occupational hazard. Then, in 1933, Walter Haas, Sr., president of Levi Strauss, went camping in his Levi 501's. </a:t>
            </a:r>
          </a:p>
          <a:p>
            <a:r>
              <a:rPr lang="en-US" dirty="0"/>
              <a:t>He was crouched by a crackling campfire in the High Sierras, drinking in the pure mountain air, when he fell prey to Hot-Rivet Syndrome. He consulted with professional wranglers in his party. Had they suffered the same mishap? An impassioned YES was the reply. Haas vowed that the offending rivet must go, and at their next meeting the board of directors voted it into extinction.  </a:t>
            </a:r>
          </a:p>
          <a:p>
            <a:r>
              <a:rPr lang="en-US" u="sng" dirty="0"/>
              <a:t>Everybody's Business</a:t>
            </a:r>
            <a:r>
              <a:rPr lang="en-US" dirty="0"/>
              <a:t>, ed. by M. </a:t>
            </a:r>
            <a:r>
              <a:rPr lang="en-US" dirty="0" err="1"/>
              <a:t>Moskowitz</a:t>
            </a:r>
            <a:r>
              <a:rPr lang="en-US" dirty="0"/>
              <a:t>, M. Katz, R. Levering. </a:t>
            </a:r>
          </a:p>
          <a:p>
            <a:endParaRPr lang="en-US" dirty="0"/>
          </a:p>
          <a:p>
            <a:r>
              <a:rPr lang="en-US" dirty="0"/>
              <a:t>“Some people change when they see the light.</a:t>
            </a:r>
            <a:r>
              <a:rPr lang="en-US" baseline="0" dirty="0"/>
              <a:t> Others only change when they start to feel the heat.” </a:t>
            </a:r>
            <a:endParaRPr lang="en-US" dirty="0"/>
          </a:p>
        </p:txBody>
      </p:sp>
      <p:sp>
        <p:nvSpPr>
          <p:cNvPr id="4" name="Slide Number Placeholder 3"/>
          <p:cNvSpPr>
            <a:spLocks noGrp="1"/>
          </p:cNvSpPr>
          <p:nvPr>
            <p:ph type="sldNum" sz="quarter" idx="10"/>
          </p:nvPr>
        </p:nvSpPr>
        <p:spPr/>
        <p:txBody>
          <a:bodyPr/>
          <a:lstStyle/>
          <a:p>
            <a:fld id="{FE0BB420-CAC2-5B4E-9DCE-FB50146F986D}" type="slidenum">
              <a:rPr lang="en-US" smtClean="0"/>
              <a:t>6</a:t>
            </a:fld>
            <a:endParaRPr lang="en-US"/>
          </a:p>
        </p:txBody>
      </p:sp>
    </p:spTree>
    <p:extLst>
      <p:ext uri="{BB962C8B-B14F-4D97-AF65-F5344CB8AC3E}">
        <p14:creationId xmlns:p14="http://schemas.microsoft.com/office/powerpoint/2010/main" val="1913525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Cornford's</a:t>
            </a:r>
            <a:r>
              <a:rPr lang="en-US" dirty="0"/>
              <a:t> Law: Nothing is ever done until everyone is convinced that it ought to be done, and has been convinced for so long that it is now time to do something else. </a:t>
            </a:r>
          </a:p>
        </p:txBody>
      </p:sp>
      <p:sp>
        <p:nvSpPr>
          <p:cNvPr id="4" name="Slide Number Placeholder 3"/>
          <p:cNvSpPr>
            <a:spLocks noGrp="1"/>
          </p:cNvSpPr>
          <p:nvPr>
            <p:ph type="sldNum" sz="quarter" idx="10"/>
          </p:nvPr>
        </p:nvSpPr>
        <p:spPr/>
        <p:txBody>
          <a:bodyPr/>
          <a:lstStyle/>
          <a:p>
            <a:fld id="{FE0BB420-CAC2-5B4E-9DCE-FB50146F986D}" type="slidenum">
              <a:rPr lang="en-US" smtClean="0"/>
              <a:t>8</a:t>
            </a:fld>
            <a:endParaRPr lang="en-US"/>
          </a:p>
        </p:txBody>
      </p:sp>
    </p:spTree>
    <p:extLst>
      <p:ext uri="{BB962C8B-B14F-4D97-AF65-F5344CB8AC3E}">
        <p14:creationId xmlns:p14="http://schemas.microsoft.com/office/powerpoint/2010/main" val="1240594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B3717D-74F5-0F44-86AD-527C2D997BF4}"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B679-00B2-2345-B9D6-9E57589B6E55}" type="slidenum">
              <a:rPr lang="en-US" smtClean="0"/>
              <a:t>‹#›</a:t>
            </a:fld>
            <a:endParaRPr lang="en-US"/>
          </a:p>
        </p:txBody>
      </p:sp>
      <p:pic>
        <p:nvPicPr>
          <p:cNvPr id="7" name="Picture 6" descr="01072018-EssenceOfChristianit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08014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B3717D-74F5-0F44-86AD-527C2D997BF4}"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245362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B3717D-74F5-0F44-86AD-527C2D997BF4}"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394085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1072018-EssenceOfChristianity-cont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274638"/>
            <a:ext cx="7206483" cy="1143000"/>
          </a:xfrm>
        </p:spPr>
        <p:txBody>
          <a:bodyPr/>
          <a:lstStyle/>
          <a:p>
            <a:r>
              <a:rPr lang="en-US"/>
              <a:t>Click to edit Master title style</a:t>
            </a:r>
          </a:p>
        </p:txBody>
      </p:sp>
      <p:sp>
        <p:nvSpPr>
          <p:cNvPr id="3" name="Content Placeholder 2"/>
          <p:cNvSpPr>
            <a:spLocks noGrp="1"/>
          </p:cNvSpPr>
          <p:nvPr>
            <p:ph idx="1"/>
          </p:nvPr>
        </p:nvSpPr>
        <p:spPr>
          <a:xfrm>
            <a:off x="1210832" y="1600200"/>
            <a:ext cx="6748176"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B3717D-74F5-0F44-86AD-527C2D997BF4}"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409099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B3717D-74F5-0F44-86AD-527C2D997BF4}"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369056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B3717D-74F5-0F44-86AD-527C2D997BF4}"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68231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B3717D-74F5-0F44-86AD-527C2D997BF4}" type="datetimeFigureOut">
              <a:rPr lang="en-US" smtClean="0"/>
              <a:t>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205169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B3717D-74F5-0F44-86AD-527C2D997BF4}" type="datetimeFigureOut">
              <a:rPr lang="en-US" smtClean="0"/>
              <a:t>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399266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3717D-74F5-0F44-86AD-527C2D997BF4}" type="datetimeFigureOut">
              <a:rPr lang="en-US" smtClean="0"/>
              <a:t>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678148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B3717D-74F5-0F44-86AD-527C2D997BF4}"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143976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B3717D-74F5-0F44-86AD-527C2D997BF4}"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3B679-00B2-2345-B9D6-9E57589B6E55}" type="slidenum">
              <a:rPr lang="en-US" smtClean="0"/>
              <a:t>‹#›</a:t>
            </a:fld>
            <a:endParaRPr lang="en-US"/>
          </a:p>
        </p:txBody>
      </p:sp>
    </p:spTree>
    <p:extLst>
      <p:ext uri="{BB962C8B-B14F-4D97-AF65-F5344CB8AC3E}">
        <p14:creationId xmlns:p14="http://schemas.microsoft.com/office/powerpoint/2010/main" val="421290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B3717D-74F5-0F44-86AD-527C2D997BF4}" type="datetimeFigureOut">
              <a:rPr lang="en-US" smtClean="0"/>
              <a:t>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3B679-00B2-2345-B9D6-9E57589B6E55}" type="slidenum">
              <a:rPr lang="en-US" smtClean="0"/>
              <a:t>‹#›</a:t>
            </a:fld>
            <a:endParaRPr lang="en-US"/>
          </a:p>
        </p:txBody>
      </p:sp>
    </p:spTree>
    <p:extLst>
      <p:ext uri="{BB962C8B-B14F-4D97-AF65-F5344CB8AC3E}">
        <p14:creationId xmlns:p14="http://schemas.microsoft.com/office/powerpoint/2010/main" val="1416350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 12.1-2</a:t>
            </a:r>
          </a:p>
        </p:txBody>
      </p:sp>
      <p:sp>
        <p:nvSpPr>
          <p:cNvPr id="3" name="Content Placeholder 2"/>
          <p:cNvSpPr>
            <a:spLocks noGrp="1"/>
          </p:cNvSpPr>
          <p:nvPr>
            <p:ph idx="1"/>
          </p:nvPr>
        </p:nvSpPr>
        <p:spPr>
          <a:xfrm>
            <a:off x="1412960" y="1600200"/>
            <a:ext cx="6546048" cy="4525963"/>
          </a:xfrm>
        </p:spPr>
        <p:txBody>
          <a:bodyPr>
            <a:normAutofit fontScale="92500" lnSpcReduction="10000"/>
          </a:bodyPr>
          <a:lstStyle/>
          <a:p>
            <a:pPr marL="0" indent="0">
              <a:buNone/>
            </a:pPr>
            <a:r>
              <a:rPr lang="en-US" dirty="0"/>
              <a:t>Therefore, I urge you, brothers and sisters, in view of God's mercy, to offer your bodies as a living sacrifice, holy and pleasing to God—this is your true and proper worship. Do not conform to the pattern of this world, but be transformed by the renewing of your mind. Then you will be able to test and approve what God's will is—his good, pleasing and perfect will.</a:t>
            </a:r>
          </a:p>
        </p:txBody>
      </p:sp>
    </p:spTree>
    <p:extLst>
      <p:ext uri="{BB962C8B-B14F-4D97-AF65-F5344CB8AC3E}">
        <p14:creationId xmlns:p14="http://schemas.microsoft.com/office/powerpoint/2010/main" val="318176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Successful Change</a:t>
            </a:r>
          </a:p>
        </p:txBody>
      </p:sp>
      <p:sp>
        <p:nvSpPr>
          <p:cNvPr id="3" name="Content Placeholder 2"/>
          <p:cNvSpPr>
            <a:spLocks noGrp="1"/>
          </p:cNvSpPr>
          <p:nvPr>
            <p:ph idx="1"/>
          </p:nvPr>
        </p:nvSpPr>
        <p:spPr/>
        <p:txBody>
          <a:bodyPr>
            <a:normAutofit fontScale="85000" lnSpcReduction="10000"/>
          </a:bodyPr>
          <a:lstStyle/>
          <a:p>
            <a:r>
              <a:rPr lang="en-US" dirty="0"/>
              <a:t>Change is successful with it has direction</a:t>
            </a:r>
          </a:p>
          <a:p>
            <a:pPr lvl="1"/>
            <a:r>
              <a:rPr lang="en-US" dirty="0"/>
              <a:t>There must be a vision with an end goal </a:t>
            </a:r>
          </a:p>
          <a:p>
            <a:pPr lvl="1"/>
            <a:r>
              <a:rPr lang="en-US" dirty="0"/>
              <a:t>There must be steps to take to guide each change</a:t>
            </a:r>
          </a:p>
          <a:p>
            <a:pPr lvl="1"/>
            <a:r>
              <a:rPr lang="en-US" dirty="0"/>
              <a:t>There must be focus on each step to make the most of the change</a:t>
            </a:r>
          </a:p>
          <a:p>
            <a:r>
              <a:rPr lang="en-US" dirty="0"/>
              <a:t>As a Christian, God provides the goal, the vision, and the steps (2 Pet 1.3-4)</a:t>
            </a:r>
          </a:p>
          <a:p>
            <a:r>
              <a:rPr lang="en-US" dirty="0"/>
              <a:t>As a Church, God provides the goal and the shepherds provide the vision and steps (</a:t>
            </a:r>
            <a:r>
              <a:rPr lang="en-US" dirty="0" err="1"/>
              <a:t>Heb</a:t>
            </a:r>
            <a:r>
              <a:rPr lang="en-US" dirty="0"/>
              <a:t> 13.17)</a:t>
            </a:r>
          </a:p>
        </p:txBody>
      </p:sp>
    </p:spTree>
    <p:extLst>
      <p:ext uri="{BB962C8B-B14F-4D97-AF65-F5344CB8AC3E}">
        <p14:creationId xmlns:p14="http://schemas.microsoft.com/office/powerpoint/2010/main" val="763946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1072018-EssenceOfChristianityFina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17211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478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7300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43" y="274638"/>
            <a:ext cx="7636837" cy="1143000"/>
          </a:xfrm>
        </p:spPr>
        <p:txBody>
          <a:bodyPr>
            <a:normAutofit fontScale="90000"/>
          </a:bodyPr>
          <a:lstStyle/>
          <a:p>
            <a:r>
              <a:rPr lang="en-US" dirty="0"/>
              <a:t>Changing from the first moments…</a:t>
            </a:r>
          </a:p>
        </p:txBody>
      </p:sp>
      <p:sp>
        <p:nvSpPr>
          <p:cNvPr id="3" name="Content Placeholder 2"/>
          <p:cNvSpPr>
            <a:spLocks noGrp="1"/>
          </p:cNvSpPr>
          <p:nvPr>
            <p:ph idx="1"/>
          </p:nvPr>
        </p:nvSpPr>
        <p:spPr/>
        <p:txBody>
          <a:bodyPr/>
          <a:lstStyle/>
          <a:p>
            <a:r>
              <a:rPr lang="en-US" dirty="0"/>
              <a:t>Change in beliefs</a:t>
            </a:r>
          </a:p>
          <a:p>
            <a:r>
              <a:rPr lang="en-US" dirty="0"/>
              <a:t>Change in life (repentance)</a:t>
            </a:r>
          </a:p>
          <a:p>
            <a:r>
              <a:rPr lang="en-US" dirty="0"/>
              <a:t>Change in authority (confession)</a:t>
            </a:r>
          </a:p>
          <a:p>
            <a:r>
              <a:rPr lang="en-US" dirty="0"/>
              <a:t>Change in commitment (baptism)</a:t>
            </a:r>
          </a:p>
          <a:p>
            <a:r>
              <a:rPr lang="en-US" dirty="0"/>
              <a:t>Change in allegiance (Rom 12.1-2)</a:t>
            </a:r>
          </a:p>
        </p:txBody>
      </p:sp>
    </p:spTree>
    <p:extLst>
      <p:ext uri="{BB962C8B-B14F-4D97-AF65-F5344CB8AC3E}">
        <p14:creationId xmlns:p14="http://schemas.microsoft.com/office/powerpoint/2010/main" val="72351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…then changing stops</a:t>
            </a:r>
          </a:p>
        </p:txBody>
      </p:sp>
      <p:sp>
        <p:nvSpPr>
          <p:cNvPr id="3" name="Content Placeholder 2"/>
          <p:cNvSpPr>
            <a:spLocks noGrp="1"/>
          </p:cNvSpPr>
          <p:nvPr>
            <p:ph idx="1"/>
          </p:nvPr>
        </p:nvSpPr>
        <p:spPr/>
        <p:txBody>
          <a:bodyPr/>
          <a:lstStyle/>
          <a:p>
            <a:r>
              <a:rPr lang="en-US" dirty="0"/>
              <a:t>We get comfortable</a:t>
            </a:r>
          </a:p>
          <a:p>
            <a:r>
              <a:rPr lang="en-US" dirty="0"/>
              <a:t>We fit in (Jam 4.4)</a:t>
            </a:r>
          </a:p>
          <a:p>
            <a:r>
              <a:rPr lang="en-US" dirty="0"/>
              <a:t>We get tradition-focused (Mar 7.8)</a:t>
            </a:r>
          </a:p>
          <a:p>
            <a:r>
              <a:rPr lang="en-US" dirty="0"/>
              <a:t>We forget our gift of mercy and grace (2 Pet 1.9)</a:t>
            </a:r>
          </a:p>
          <a:p>
            <a:r>
              <a:rPr lang="en-US" dirty="0"/>
              <a:t>We become unmotivated</a:t>
            </a:r>
          </a:p>
        </p:txBody>
      </p:sp>
    </p:spTree>
    <p:extLst>
      <p:ext uri="{BB962C8B-B14F-4D97-AF65-F5344CB8AC3E}">
        <p14:creationId xmlns:p14="http://schemas.microsoft.com/office/powerpoint/2010/main" val="77203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changing hard?</a:t>
            </a:r>
          </a:p>
        </p:txBody>
      </p:sp>
      <p:sp>
        <p:nvSpPr>
          <p:cNvPr id="3" name="Content Placeholder 2"/>
          <p:cNvSpPr>
            <a:spLocks noGrp="1"/>
          </p:cNvSpPr>
          <p:nvPr>
            <p:ph idx="1"/>
          </p:nvPr>
        </p:nvSpPr>
        <p:spPr/>
        <p:txBody>
          <a:bodyPr/>
          <a:lstStyle/>
          <a:p>
            <a:r>
              <a:rPr lang="en-US" dirty="0"/>
              <a:t>We only change when we want to</a:t>
            </a:r>
          </a:p>
          <a:p>
            <a:r>
              <a:rPr lang="en-US" dirty="0"/>
              <a:t>We are motivated to change out of fear of the negative</a:t>
            </a:r>
          </a:p>
          <a:p>
            <a:r>
              <a:rPr lang="en-US" dirty="0"/>
              <a:t>We are motivated to change out of the draw of the positive</a:t>
            </a:r>
          </a:p>
          <a:p>
            <a:r>
              <a:rPr lang="en-US" dirty="0"/>
              <a:t>If we want to see change in our lives, we must appeal to one of these</a:t>
            </a:r>
          </a:p>
        </p:txBody>
      </p:sp>
    </p:spTree>
    <p:extLst>
      <p:ext uri="{BB962C8B-B14F-4D97-AF65-F5344CB8AC3E}">
        <p14:creationId xmlns:p14="http://schemas.microsoft.com/office/powerpoint/2010/main" val="374481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Essence of Christianity</a:t>
            </a:r>
          </a:p>
        </p:txBody>
      </p:sp>
      <p:sp>
        <p:nvSpPr>
          <p:cNvPr id="3" name="Content Placeholder 2"/>
          <p:cNvSpPr>
            <a:spLocks noGrp="1"/>
          </p:cNvSpPr>
          <p:nvPr>
            <p:ph idx="1"/>
          </p:nvPr>
        </p:nvSpPr>
        <p:spPr/>
        <p:txBody>
          <a:bodyPr>
            <a:normAutofit lnSpcReduction="10000"/>
          </a:bodyPr>
          <a:lstStyle/>
          <a:p>
            <a:r>
              <a:rPr lang="en-US" dirty="0"/>
              <a:t>The essence of Christianity is change</a:t>
            </a:r>
          </a:p>
          <a:p>
            <a:r>
              <a:rPr lang="en-US" dirty="0"/>
              <a:t>We change as individual Christians:</a:t>
            </a:r>
          </a:p>
          <a:p>
            <a:pPr lvl="1"/>
            <a:r>
              <a:rPr lang="en-US" dirty="0"/>
              <a:t>We change from “old man” to “new man” (Col 3.9-10; </a:t>
            </a:r>
            <a:r>
              <a:rPr lang="en-US" dirty="0" err="1"/>
              <a:t>Eph</a:t>
            </a:r>
            <a:r>
              <a:rPr lang="en-US" dirty="0"/>
              <a:t> 4.22-24)</a:t>
            </a:r>
          </a:p>
          <a:p>
            <a:pPr lvl="1"/>
            <a:r>
              <a:rPr lang="en-US" dirty="0"/>
              <a:t>We change from sinner to saved (Rom 6.6-7)</a:t>
            </a:r>
          </a:p>
          <a:p>
            <a:pPr lvl="1"/>
            <a:r>
              <a:rPr lang="en-US" dirty="0"/>
              <a:t>We change from darkness to light (1 </a:t>
            </a:r>
            <a:r>
              <a:rPr lang="en-US" dirty="0" err="1"/>
              <a:t>Jn</a:t>
            </a:r>
            <a:r>
              <a:rPr lang="en-US" dirty="0"/>
              <a:t> 1.6-7)</a:t>
            </a:r>
          </a:p>
          <a:p>
            <a:r>
              <a:rPr lang="en-US" dirty="0"/>
              <a:t>Changing shouldn’t stop</a:t>
            </a:r>
          </a:p>
        </p:txBody>
      </p:sp>
    </p:spTree>
    <p:extLst>
      <p:ext uri="{BB962C8B-B14F-4D97-AF65-F5344CB8AC3E}">
        <p14:creationId xmlns:p14="http://schemas.microsoft.com/office/powerpoint/2010/main" val="369189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Essence of Christianity</a:t>
            </a:r>
          </a:p>
        </p:txBody>
      </p:sp>
      <p:sp>
        <p:nvSpPr>
          <p:cNvPr id="3" name="Content Placeholder 2"/>
          <p:cNvSpPr>
            <a:spLocks noGrp="1"/>
          </p:cNvSpPr>
          <p:nvPr>
            <p:ph idx="1"/>
          </p:nvPr>
        </p:nvSpPr>
        <p:spPr/>
        <p:txBody>
          <a:bodyPr>
            <a:normAutofit lnSpcReduction="10000"/>
          </a:bodyPr>
          <a:lstStyle/>
          <a:p>
            <a:r>
              <a:rPr lang="en-US" dirty="0"/>
              <a:t>We change as a church</a:t>
            </a:r>
          </a:p>
          <a:p>
            <a:pPr lvl="1"/>
            <a:r>
              <a:rPr lang="en-US" dirty="0"/>
              <a:t>We must continue to develop maturity</a:t>
            </a:r>
          </a:p>
          <a:p>
            <a:pPr lvl="1"/>
            <a:r>
              <a:rPr lang="en-US" dirty="0"/>
              <a:t>We must continue to draw one another in</a:t>
            </a:r>
          </a:p>
          <a:p>
            <a:pPr lvl="1"/>
            <a:r>
              <a:rPr lang="en-US" dirty="0"/>
              <a:t>We must continue to grow by adding new souls</a:t>
            </a:r>
          </a:p>
          <a:p>
            <a:pPr lvl="1"/>
            <a:r>
              <a:rPr lang="en-US" dirty="0"/>
              <a:t>Every new soul is a decrease in maturity, a decrease in closeness, and a new worker needed training</a:t>
            </a:r>
          </a:p>
          <a:p>
            <a:r>
              <a:rPr lang="en-US" dirty="0"/>
              <a:t>Changing shouldn’t stop</a:t>
            </a:r>
          </a:p>
        </p:txBody>
      </p:sp>
    </p:spTree>
    <p:extLst>
      <p:ext uri="{BB962C8B-B14F-4D97-AF65-F5344CB8AC3E}">
        <p14:creationId xmlns:p14="http://schemas.microsoft.com/office/powerpoint/2010/main" val="2606427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Unending Change</a:t>
            </a:r>
          </a:p>
        </p:txBody>
      </p:sp>
      <p:sp>
        <p:nvSpPr>
          <p:cNvPr id="3" name="Content Placeholder 2"/>
          <p:cNvSpPr>
            <a:spLocks noGrp="1"/>
          </p:cNvSpPr>
          <p:nvPr>
            <p:ph idx="1"/>
          </p:nvPr>
        </p:nvSpPr>
        <p:spPr/>
        <p:txBody>
          <a:bodyPr/>
          <a:lstStyle/>
          <a:p>
            <a:r>
              <a:rPr lang="en-US" dirty="0"/>
              <a:t>This means we will never get bored</a:t>
            </a:r>
          </a:p>
          <a:p>
            <a:r>
              <a:rPr lang="en-US" dirty="0"/>
              <a:t>This means we will never stop working</a:t>
            </a:r>
          </a:p>
          <a:p>
            <a:r>
              <a:rPr lang="en-US" dirty="0"/>
              <a:t>This means we will bring constant glory to God</a:t>
            </a:r>
          </a:p>
          <a:p>
            <a:r>
              <a:rPr lang="en-US" dirty="0"/>
              <a:t>This means there’s more to do</a:t>
            </a:r>
          </a:p>
          <a:p>
            <a:r>
              <a:rPr lang="en-US" dirty="0"/>
              <a:t>This means we can always hope in the future</a:t>
            </a:r>
          </a:p>
        </p:txBody>
      </p:sp>
    </p:spTree>
    <p:extLst>
      <p:ext uri="{BB962C8B-B14F-4D97-AF65-F5344CB8AC3E}">
        <p14:creationId xmlns:p14="http://schemas.microsoft.com/office/powerpoint/2010/main" val="2918831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3436</TotalTime>
  <Words>816</Words>
  <Application>Microsoft Office PowerPoint</Application>
  <PresentationFormat>On-screen Show (4:3)</PresentationFormat>
  <Paragraphs>57</Paragraphs>
  <Slides>11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Romans 12.1-2</vt:lpstr>
      <vt:lpstr>PowerPoint Presentation</vt:lpstr>
      <vt:lpstr>PowerPoint Presentation</vt:lpstr>
      <vt:lpstr>Changing from the first moments…</vt:lpstr>
      <vt:lpstr>…then changing stops</vt:lpstr>
      <vt:lpstr>Why is changing hard?</vt:lpstr>
      <vt:lpstr>The Essence of Christianity</vt:lpstr>
      <vt:lpstr>The Essence of Christianity</vt:lpstr>
      <vt:lpstr>Unending Change</vt:lpstr>
      <vt:lpstr>Successful Change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EastShelby</cp:lastModifiedBy>
  <cp:revision>12</cp:revision>
  <dcterms:created xsi:type="dcterms:W3CDTF">2018-01-03T04:08:18Z</dcterms:created>
  <dcterms:modified xsi:type="dcterms:W3CDTF">2018-01-07T14:48:05Z</dcterms:modified>
</cp:coreProperties>
</file>