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57" r:id="rId3"/>
    <p:sldId id="273" r:id="rId4"/>
    <p:sldId id="274" r:id="rId5"/>
    <p:sldId id="275" r:id="rId6"/>
    <p:sldId id="276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A6A"/>
    <a:srgbClr val="D05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7" autoAdjust="0"/>
    <p:restoredTop sz="86406" autoAdjust="0"/>
  </p:normalViewPr>
  <p:slideViewPr>
    <p:cSldViewPr>
      <p:cViewPr varScale="1">
        <p:scale>
          <a:sx n="96" d="100"/>
          <a:sy n="96" d="100"/>
        </p:scale>
        <p:origin x="5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0657B-AE12-F94D-A92F-6A570129C02F}" type="datetimeFigureOut">
              <a:rPr lang="en-US" smtClean="0"/>
              <a:t>12/3/17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09FC-3610-E842-B2AA-8B2D09BB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8DEB6-8422-4EA5-9379-A5B9EA0B9415}" type="datetimeFigureOut">
              <a:rPr lang="en-US" smtClean="0"/>
              <a:pPr/>
              <a:t>12/3/17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3BDC-37CB-4BA3-AC0A-4B63A630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CFBA6A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18:10–13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0513" y="12192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10</a:t>
            </a:r>
            <a:r>
              <a:rPr lang="en-US" sz="3200" b="1" dirty="0" smtClean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“Two men went up into the temple to pray, one a Pharisee and the other a tax collector.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11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The Pharisee, standing by himself, prayed thus: ‘God, I thank you that I am not like other men, </a:t>
            </a:r>
            <a:r>
              <a:rPr lang="en-US" sz="3200" b="1" dirty="0" err="1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extortioners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, unjust, adulterers, or even like this tax collector.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12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I fast twice a week; I give tithes of all that I get.’ </a:t>
            </a:r>
            <a:r>
              <a:rPr lang="en-US" sz="3200" b="1" baseline="30000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13</a:t>
            </a:r>
            <a:r>
              <a:rPr lang="en-US" sz="3200" b="1" dirty="0">
                <a:solidFill>
                  <a:schemeClr val="bg1"/>
                </a:solidFill>
                <a:latin typeface="Cambria" charset="0"/>
                <a:ea typeface="Cambria" charset="0"/>
                <a:cs typeface="Cambria" charset="0"/>
              </a:rPr>
              <a:t> But the tax collector, standing far off, would not even lift up his eyes to heaven, but beat his breast, saying, ‘God, be merciful to me, a sinner!’ </a:t>
            </a:r>
          </a:p>
          <a:p>
            <a:endParaRPr lang="en-US" sz="3200" b="1" dirty="0">
              <a:solidFill>
                <a:schemeClr val="bg1"/>
              </a:solidFill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confession?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 say the same thing”</a:t>
            </a:r>
          </a:p>
          <a:p>
            <a:pPr lvl="1"/>
            <a:r>
              <a:rPr lang="en-US" dirty="0" smtClean="0"/>
              <a:t>Matthew 10:32–33</a:t>
            </a:r>
          </a:p>
          <a:p>
            <a:pPr lvl="1"/>
            <a:r>
              <a:rPr lang="en-US" dirty="0" smtClean="0"/>
              <a:t>Matthew 3:13–17</a:t>
            </a:r>
          </a:p>
          <a:p>
            <a:pPr lvl="1"/>
            <a:r>
              <a:rPr lang="en-US" dirty="0" smtClean="0"/>
              <a:t>Matthew 17:1–8</a:t>
            </a:r>
          </a:p>
          <a:p>
            <a:pPr lvl="1"/>
            <a:r>
              <a:rPr lang="en-US" dirty="0" smtClean="0"/>
              <a:t>Acts 8:37</a:t>
            </a:r>
          </a:p>
          <a:p>
            <a:r>
              <a:rPr lang="en-US" dirty="0" smtClean="0"/>
              <a:t>When we confess our sins, we should say what God would say about our sins.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confession is painful.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John 1:8–10</a:t>
            </a:r>
          </a:p>
          <a:p>
            <a:r>
              <a:rPr lang="en-US" dirty="0" smtClean="0"/>
              <a:t>Confession is God’s plan for us to overcome sin.</a:t>
            </a:r>
          </a:p>
          <a:p>
            <a:pPr lvl="1"/>
            <a:r>
              <a:rPr lang="en-US" dirty="0" smtClean="0"/>
              <a:t>James 5:13–16</a:t>
            </a:r>
          </a:p>
          <a:p>
            <a:pPr lvl="1"/>
            <a:r>
              <a:rPr lang="en-US" dirty="0" smtClean="0"/>
              <a:t>Galatians 6:1–2</a:t>
            </a:r>
          </a:p>
          <a:p>
            <a:r>
              <a:rPr lang="en-US" dirty="0" smtClean="0"/>
              <a:t>We don’t confess because it is hard to detail our transgressions.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7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Confession in the Bible.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32:1–11</a:t>
            </a:r>
          </a:p>
          <a:p>
            <a:r>
              <a:rPr lang="en-US" dirty="0" smtClean="0"/>
              <a:t>Luke 18:9–14</a:t>
            </a:r>
          </a:p>
          <a:p>
            <a:r>
              <a:rPr lang="en-US" dirty="0" smtClean="0"/>
              <a:t>Ezra 9:6–15</a:t>
            </a:r>
          </a:p>
          <a:p>
            <a:r>
              <a:rPr lang="en-US" dirty="0" smtClean="0"/>
              <a:t>Nehemiah 9:6–37</a:t>
            </a:r>
          </a:p>
          <a:p>
            <a:r>
              <a:rPr lang="en-US" dirty="0" smtClean="0"/>
              <a:t>Daniel 9:4–19</a:t>
            </a:r>
          </a:p>
        </p:txBody>
      </p:sp>
    </p:spTree>
    <p:extLst>
      <p:ext uri="{BB962C8B-B14F-4D97-AF65-F5344CB8AC3E}">
        <p14:creationId xmlns:p14="http://schemas.microsoft.com/office/powerpoint/2010/main" val="65306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confess in prayer.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honest. </a:t>
            </a:r>
          </a:p>
          <a:p>
            <a:r>
              <a:rPr lang="en-US" dirty="0" smtClean="0"/>
              <a:t>Be specific.</a:t>
            </a:r>
          </a:p>
          <a:p>
            <a:r>
              <a:rPr lang="en-US" dirty="0" smtClean="0"/>
              <a:t>Be merciful.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216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Cambria</vt:lpstr>
      <vt:lpstr>Arial</vt:lpstr>
      <vt:lpstr>Office Theme</vt:lpstr>
      <vt:lpstr>Luke 18:10–13</vt:lpstr>
      <vt:lpstr>PowerPoint Presentation</vt:lpstr>
      <vt:lpstr>What is confession?</vt:lpstr>
      <vt:lpstr>True confession is painful.</vt:lpstr>
      <vt:lpstr>Confession in the Bible.</vt:lpstr>
      <vt:lpstr>Learning to confess in prayer.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</dc:creator>
  <cp:lastModifiedBy>Terry Francis</cp:lastModifiedBy>
  <cp:revision>48</cp:revision>
  <dcterms:created xsi:type="dcterms:W3CDTF">2010-03-28T12:58:06Z</dcterms:created>
  <dcterms:modified xsi:type="dcterms:W3CDTF">2017-12-03T12:06:55Z</dcterms:modified>
</cp:coreProperties>
</file>