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76" r:id="rId3"/>
    <p:sldId id="257" r:id="rId4"/>
    <p:sldId id="275" r:id="rId5"/>
    <p:sldId id="277" r:id="rId6"/>
    <p:sldId id="278" r:id="rId7"/>
    <p:sldId id="25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18"/>
    <p:restoredTop sz="86426"/>
  </p:normalViewPr>
  <p:slideViewPr>
    <p:cSldViewPr snapToGrid="0" snapToObjects="1">
      <p:cViewPr varScale="1">
        <p:scale>
          <a:sx n="86" d="100"/>
          <a:sy n="86" d="100"/>
        </p:scale>
        <p:origin x="96" y="22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55D17-415D-A446-BB54-85B7716BB1A2}" type="datetimeFigureOut">
              <a:rPr lang="en-US" smtClean="0"/>
              <a:t>10/15/2017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D3B2C-77D0-784B-8810-DC0AB4D5A427}" type="slidenum">
              <a:rPr lang="en-US" smtClean="0"/>
              <a:t>‹#›</a:t>
            </a:fld>
            <a:endParaRPr lang="en-US"/>
          </a:p>
        </p:txBody>
      </p:sp>
    </p:spTree>
    <p:extLst>
      <p:ext uri="{BB962C8B-B14F-4D97-AF65-F5344CB8AC3E}">
        <p14:creationId xmlns:p14="http://schemas.microsoft.com/office/powerpoint/2010/main" val="125856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6D3B2C-77D0-784B-8810-DC0AB4D5A427}" type="slidenum">
              <a:rPr lang="en-US" smtClean="0"/>
              <a:t>1</a:t>
            </a:fld>
            <a:endParaRPr lang="en-US"/>
          </a:p>
        </p:txBody>
      </p:sp>
    </p:spTree>
    <p:extLst>
      <p:ext uri="{BB962C8B-B14F-4D97-AF65-F5344CB8AC3E}">
        <p14:creationId xmlns:p14="http://schemas.microsoft.com/office/powerpoint/2010/main" val="1716248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33ED09-A8B3-B345-9C85-E2D484E54587}"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8CB8C-FBEA-E449-BA01-CDEB9F41D9A9}" type="slidenum">
              <a:rPr lang="en-US" smtClean="0"/>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33ED09-A8B3-B345-9C85-E2D484E54587}"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8CB8C-FBEA-E449-BA01-CDEB9F41D9A9}" type="slidenum">
              <a:rPr lang="en-US" smtClean="0"/>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33ED09-A8B3-B345-9C85-E2D484E54587}"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8CB8C-FBEA-E449-BA01-CDEB9F41D9A9}" type="slidenum">
              <a:rPr lang="en-US" smtClean="0"/>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33ED09-A8B3-B345-9C85-E2D484E54587}"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8CB8C-FBEA-E449-BA01-CDEB9F41D9A9}" type="slidenum">
              <a:rPr lang="en-US" smtClean="0"/>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33ED09-A8B3-B345-9C85-E2D484E54587}"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8CB8C-FBEA-E449-BA01-CDEB9F41D9A9}" type="slidenum">
              <a:rPr lang="en-US" smtClean="0"/>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33ED09-A8B3-B345-9C85-E2D484E54587}"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8CB8C-FBEA-E449-BA01-CDEB9F41D9A9}" type="slidenum">
              <a:rPr lang="en-US" smtClean="0"/>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33ED09-A8B3-B345-9C85-E2D484E54587}" type="datetimeFigureOut">
              <a:rPr lang="en-US" smtClean="0"/>
              <a:t>10/15/2017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28CB8C-FBEA-E449-BA01-CDEB9F41D9A9}" type="slidenum">
              <a:rPr lang="en-US" smtClean="0"/>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33ED09-A8B3-B345-9C85-E2D484E54587}" type="datetimeFigureOut">
              <a:rPr lang="en-US" smtClean="0"/>
              <a:t>10/15/2017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28CB8C-FBEA-E449-BA01-CDEB9F41D9A9}" type="slidenum">
              <a:rPr lang="en-US" smtClean="0"/>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3ED09-A8B3-B345-9C85-E2D484E54587}" type="datetimeFigureOut">
              <a:rPr lang="en-US" smtClean="0"/>
              <a:t>10/15/2017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28CB8C-FBEA-E449-BA01-CDEB9F41D9A9}" type="slidenum">
              <a:rPr lang="en-US" smtClean="0"/>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33ED09-A8B3-B345-9C85-E2D484E54587}"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8CB8C-FBEA-E449-BA01-CDEB9F41D9A9}" type="slidenum">
              <a:rPr lang="en-US" smtClean="0"/>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33ED09-A8B3-B345-9C85-E2D484E54587}"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8CB8C-FBEA-E449-BA01-CDEB9F41D9A9}" type="slidenum">
              <a:rPr lang="en-US" smtClean="0"/>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9618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27717"/>
            <a:ext cx="7886700" cy="38360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3ED09-A8B3-B345-9C85-E2D484E54587}" type="datetimeFigureOut">
              <a:rPr lang="en-US" smtClean="0"/>
              <a:t>10/15/2017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8CB8C-FBEA-E449-BA01-CDEB9F41D9A9}" type="slidenum">
              <a:rPr lang="en-US" smtClean="0"/>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914400" rtl="0" eaLnBrk="1" latinLnBrk="0" hangingPunct="1">
        <a:lnSpc>
          <a:spcPct val="90000"/>
        </a:lnSpc>
        <a:spcBef>
          <a:spcPct val="0"/>
        </a:spcBef>
        <a:buNone/>
        <a:defRPr sz="4000" b="1" kern="1200">
          <a:solidFill>
            <a:schemeClr val="tx1"/>
          </a:solidFill>
          <a:latin typeface="Cambria" charset="0"/>
          <a:ea typeface="Cambria" charset="0"/>
          <a:cs typeface="Cambria"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Cambria" charset="0"/>
          <a:ea typeface="Cambria" charset="0"/>
          <a:cs typeface="Cambri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Cambria" charset="0"/>
          <a:ea typeface="Cambria" charset="0"/>
          <a:cs typeface="Cambri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Cambria" charset="0"/>
          <a:ea typeface="Cambria" charset="0"/>
          <a:cs typeface="Cambri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Cambria" charset="0"/>
          <a:ea typeface="Cambria" charset="0"/>
          <a:cs typeface="Cambri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Cambria" charset="0"/>
          <a:ea typeface="Cambria" charset="0"/>
          <a:cs typeface="Cambri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628650" y="365126"/>
            <a:ext cx="7886700" cy="703653"/>
          </a:xfrm>
        </p:spPr>
        <p:txBody>
          <a:bodyPr/>
          <a:lstStyle/>
          <a:p>
            <a:pPr algn="r"/>
            <a:r>
              <a:rPr lang="en-US" dirty="0"/>
              <a:t>John 15:12–15</a:t>
            </a:r>
          </a:p>
        </p:txBody>
      </p:sp>
      <p:sp>
        <p:nvSpPr>
          <p:cNvPr id="6" name="TextBox 5"/>
          <p:cNvSpPr txBox="1"/>
          <p:nvPr/>
        </p:nvSpPr>
        <p:spPr>
          <a:xfrm>
            <a:off x="629392" y="1223158"/>
            <a:ext cx="7837714" cy="3970318"/>
          </a:xfrm>
          <a:prstGeom prst="rect">
            <a:avLst/>
          </a:prstGeom>
          <a:noFill/>
        </p:spPr>
        <p:txBody>
          <a:bodyPr wrap="square" rtlCol="0">
            <a:spAutoFit/>
          </a:bodyPr>
          <a:lstStyle/>
          <a:p>
            <a:pPr algn="r"/>
            <a:r>
              <a:rPr lang="en-US" sz="2800" b="1" baseline="30000" dirty="0">
                <a:latin typeface="Cambria" charset="0"/>
                <a:ea typeface="Cambria" charset="0"/>
                <a:cs typeface="Cambria" charset="0"/>
              </a:rPr>
              <a:t>12</a:t>
            </a:r>
            <a:r>
              <a:rPr lang="en-US" sz="2800" b="1" dirty="0">
                <a:latin typeface="Cambria" charset="0"/>
                <a:ea typeface="Cambria" charset="0"/>
                <a:cs typeface="Cambria" charset="0"/>
              </a:rPr>
              <a:t> “This is my commandment, that you love one another as I have loved you. </a:t>
            </a:r>
            <a:r>
              <a:rPr lang="en-US" sz="2800" b="1" baseline="30000" dirty="0">
                <a:latin typeface="Cambria" charset="0"/>
                <a:ea typeface="Cambria" charset="0"/>
                <a:cs typeface="Cambria" charset="0"/>
              </a:rPr>
              <a:t>13</a:t>
            </a:r>
            <a:r>
              <a:rPr lang="en-US" sz="2800" b="1" dirty="0">
                <a:latin typeface="Cambria" charset="0"/>
                <a:ea typeface="Cambria" charset="0"/>
                <a:cs typeface="Cambria" charset="0"/>
              </a:rPr>
              <a:t> Greater love has no one than this, that someone lay down his life for his friends. </a:t>
            </a:r>
            <a:r>
              <a:rPr lang="en-US" sz="2800" b="1" baseline="30000" dirty="0">
                <a:latin typeface="Cambria" charset="0"/>
                <a:ea typeface="Cambria" charset="0"/>
                <a:cs typeface="Cambria" charset="0"/>
              </a:rPr>
              <a:t>14</a:t>
            </a:r>
            <a:r>
              <a:rPr lang="en-US" sz="2800" b="1" dirty="0">
                <a:latin typeface="Cambria" charset="0"/>
                <a:ea typeface="Cambria" charset="0"/>
                <a:cs typeface="Cambria" charset="0"/>
              </a:rPr>
              <a:t> You are my friends if you do what I command you. </a:t>
            </a:r>
            <a:r>
              <a:rPr lang="en-US" sz="2800" b="1" baseline="30000" dirty="0">
                <a:latin typeface="Cambria" charset="0"/>
                <a:ea typeface="Cambria" charset="0"/>
                <a:cs typeface="Cambria" charset="0"/>
              </a:rPr>
              <a:t>15</a:t>
            </a:r>
            <a:r>
              <a:rPr lang="en-US" sz="2800" b="1" dirty="0">
                <a:latin typeface="Cambria" charset="0"/>
                <a:ea typeface="Cambria" charset="0"/>
                <a:cs typeface="Cambria" charset="0"/>
              </a:rPr>
              <a:t> No longer do I call you servants, for the servant does not know what his master is doing; but I have called you friends, for all that I have heard from my Father I have made known to you. </a:t>
            </a:r>
            <a:endParaRPr lang="en-US" dirty="0"/>
          </a:p>
        </p:txBody>
      </p:sp>
    </p:spTree>
    <p:extLst>
      <p:ext uri="{BB962C8B-B14F-4D97-AF65-F5344CB8AC3E}">
        <p14:creationId xmlns:p14="http://schemas.microsoft.com/office/powerpoint/2010/main" val="76914611"/>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628650" y="365126"/>
            <a:ext cx="7886700" cy="703653"/>
          </a:xfrm>
        </p:spPr>
        <p:txBody>
          <a:bodyPr/>
          <a:lstStyle/>
          <a:p>
            <a:pPr algn="r"/>
            <a:r>
              <a:rPr lang="en-US" dirty="0"/>
              <a:t>John 15:16–17</a:t>
            </a:r>
          </a:p>
        </p:txBody>
      </p:sp>
      <p:sp>
        <p:nvSpPr>
          <p:cNvPr id="6" name="TextBox 5"/>
          <p:cNvSpPr txBox="1"/>
          <p:nvPr/>
        </p:nvSpPr>
        <p:spPr>
          <a:xfrm>
            <a:off x="629392" y="1223158"/>
            <a:ext cx="7837714" cy="2954655"/>
          </a:xfrm>
          <a:prstGeom prst="rect">
            <a:avLst/>
          </a:prstGeom>
          <a:noFill/>
        </p:spPr>
        <p:txBody>
          <a:bodyPr wrap="square" rtlCol="0">
            <a:spAutoFit/>
          </a:bodyPr>
          <a:lstStyle/>
          <a:p>
            <a:pPr algn="r"/>
            <a:r>
              <a:rPr lang="en-US" sz="2800" b="1" baseline="30000" dirty="0">
                <a:latin typeface="Cambria" charset="0"/>
                <a:ea typeface="Cambria" charset="0"/>
                <a:cs typeface="Cambria" charset="0"/>
              </a:rPr>
              <a:t>16</a:t>
            </a:r>
            <a:r>
              <a:rPr lang="en-US" sz="2800" b="1" dirty="0">
                <a:latin typeface="Cambria" charset="0"/>
                <a:ea typeface="Cambria" charset="0"/>
                <a:cs typeface="Cambria" charset="0"/>
              </a:rPr>
              <a:t> You did not choose me, but I chose you and appointed you that you should go and bear fruit and that your fruit should abide, so that whatever you ask the Father in my name, he may give it to you. </a:t>
            </a:r>
            <a:r>
              <a:rPr lang="en-US" sz="2800" b="1" baseline="30000" dirty="0">
                <a:latin typeface="Cambria" charset="0"/>
                <a:ea typeface="Cambria" charset="0"/>
                <a:cs typeface="Cambria" charset="0"/>
              </a:rPr>
              <a:t>17</a:t>
            </a:r>
            <a:r>
              <a:rPr lang="en-US" sz="2800" b="1" dirty="0">
                <a:latin typeface="Cambria" charset="0"/>
                <a:ea typeface="Cambria" charset="0"/>
                <a:cs typeface="Cambria" charset="0"/>
              </a:rPr>
              <a:t> These things I command you, so that you will love one another. </a:t>
            </a:r>
          </a:p>
          <a:p>
            <a:endParaRPr lang="en-US" dirty="0"/>
          </a:p>
        </p:txBody>
      </p:sp>
    </p:spTree>
    <p:extLst>
      <p:ext uri="{BB962C8B-B14F-4D97-AF65-F5344CB8AC3E}">
        <p14:creationId xmlns:p14="http://schemas.microsoft.com/office/powerpoint/2010/main" val="929148962"/>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9148962"/>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Shepherds love their sheep.</a:t>
            </a:r>
          </a:p>
        </p:txBody>
      </p:sp>
      <p:sp>
        <p:nvSpPr>
          <p:cNvPr id="3" name="Content Placeholder 2"/>
          <p:cNvSpPr>
            <a:spLocks noGrp="1"/>
          </p:cNvSpPr>
          <p:nvPr>
            <p:ph idx="1"/>
          </p:nvPr>
        </p:nvSpPr>
        <p:spPr/>
        <p:txBody>
          <a:bodyPr/>
          <a:lstStyle/>
          <a:p>
            <a:r>
              <a:rPr lang="en-US" dirty="0"/>
              <a:t>John 10:1–18</a:t>
            </a:r>
          </a:p>
          <a:p>
            <a:r>
              <a:rPr lang="en-US" dirty="0"/>
              <a:t>John 15:12–13</a:t>
            </a:r>
          </a:p>
          <a:p>
            <a:r>
              <a:rPr lang="en-US" dirty="0"/>
              <a:t>Romans 5:6–8</a:t>
            </a:r>
          </a:p>
        </p:txBody>
      </p:sp>
      <p:sp>
        <p:nvSpPr>
          <p:cNvPr id="4" name="TextBox 3"/>
          <p:cNvSpPr txBox="1"/>
          <p:nvPr/>
        </p:nvSpPr>
        <p:spPr>
          <a:xfrm>
            <a:off x="7609114" y="1609997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395177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Parents need to love their children like shepherds. </a:t>
            </a:r>
          </a:p>
        </p:txBody>
      </p:sp>
      <p:sp>
        <p:nvSpPr>
          <p:cNvPr id="3" name="Content Placeholder 2"/>
          <p:cNvSpPr>
            <a:spLocks noGrp="1"/>
          </p:cNvSpPr>
          <p:nvPr>
            <p:ph idx="1"/>
          </p:nvPr>
        </p:nvSpPr>
        <p:spPr/>
        <p:txBody>
          <a:bodyPr/>
          <a:lstStyle/>
          <a:p>
            <a:r>
              <a:rPr lang="en-US" dirty="0"/>
              <a:t>Psalm 127:3–5</a:t>
            </a:r>
          </a:p>
          <a:p>
            <a:r>
              <a:rPr lang="en-US" dirty="0"/>
              <a:t>Hebrews 12:5–8</a:t>
            </a:r>
          </a:p>
          <a:p>
            <a:r>
              <a:rPr lang="en-US" dirty="0"/>
              <a:t>Titus 2:3–5</a:t>
            </a:r>
          </a:p>
        </p:txBody>
      </p:sp>
    </p:spTree>
    <p:extLst>
      <p:ext uri="{BB962C8B-B14F-4D97-AF65-F5344CB8AC3E}">
        <p14:creationId xmlns:p14="http://schemas.microsoft.com/office/powerpoint/2010/main" val="2069871574"/>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marks of true love</a:t>
            </a:r>
            <a:r>
              <a:rPr lang="mr-IN" dirty="0"/>
              <a:t>…</a:t>
            </a:r>
            <a:endParaRPr lang="en-US" dirty="0"/>
          </a:p>
        </p:txBody>
      </p:sp>
      <p:sp>
        <p:nvSpPr>
          <p:cNvPr id="3" name="Content Placeholder 2"/>
          <p:cNvSpPr>
            <a:spLocks noGrp="1"/>
          </p:cNvSpPr>
          <p:nvPr>
            <p:ph idx="1"/>
          </p:nvPr>
        </p:nvSpPr>
        <p:spPr/>
        <p:txBody>
          <a:bodyPr/>
          <a:lstStyle/>
          <a:p>
            <a:r>
              <a:rPr lang="en-US" dirty="0"/>
              <a:t>Love is not optional.</a:t>
            </a:r>
          </a:p>
          <a:p>
            <a:r>
              <a:rPr lang="en-US" dirty="0"/>
              <a:t>Love is something you do. </a:t>
            </a:r>
          </a:p>
          <a:p>
            <a:r>
              <a:rPr lang="en-US" dirty="0"/>
              <a:t>Love strengthens.</a:t>
            </a:r>
          </a:p>
          <a:p>
            <a:r>
              <a:rPr lang="en-US"/>
              <a:t>Love is a long-term investment.</a:t>
            </a:r>
            <a:endParaRPr lang="en-US" dirty="0"/>
          </a:p>
        </p:txBody>
      </p:sp>
    </p:spTree>
    <p:extLst>
      <p:ext uri="{BB962C8B-B14F-4D97-AF65-F5344CB8AC3E}">
        <p14:creationId xmlns:p14="http://schemas.microsoft.com/office/powerpoint/2010/main" val="8170545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749785"/>
      </p:ext>
    </p:extLst>
  </p:cSld>
  <p:clrMapOvr>
    <a:masterClrMapping/>
  </p:clrMapOvr>
  <p:transition>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TotalTime>
  <Words>212</Words>
  <Application>Microsoft Office PowerPoint</Application>
  <PresentationFormat>On-screen Show (4:3)</PresentationFormat>
  <Paragraphs>18</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Cambria</vt:lpstr>
      <vt:lpstr>Office Theme</vt:lpstr>
      <vt:lpstr>John 15:12–15</vt:lpstr>
      <vt:lpstr>John 15:16–17</vt:lpstr>
      <vt:lpstr>PowerPoint Presentation</vt:lpstr>
      <vt:lpstr>Shepherds love their sheep.</vt:lpstr>
      <vt:lpstr>Parents need to love their children like shepherds. </vt:lpstr>
      <vt:lpstr>Four marks of true love…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Francis</dc:creator>
  <cp:lastModifiedBy>EastShelby</cp:lastModifiedBy>
  <cp:revision>13</cp:revision>
  <dcterms:created xsi:type="dcterms:W3CDTF">2017-09-17T10:55:35Z</dcterms:created>
  <dcterms:modified xsi:type="dcterms:W3CDTF">2017-10-15T14:40:34Z</dcterms:modified>
</cp:coreProperties>
</file>