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2" r:id="rId4"/>
    <p:sldId id="273" r:id="rId5"/>
    <p:sldId id="274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1"/>
    <p:restoredTop sz="86426"/>
  </p:normalViewPr>
  <p:slideViewPr>
    <p:cSldViewPr snapToGrid="0" snapToObjects="1">
      <p:cViewPr varScale="1">
        <p:scale>
          <a:sx n="83" d="100"/>
          <a:sy n="83" d="100"/>
        </p:scale>
        <p:origin x="102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5D17-415D-A446-BB54-85B7716BB1A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3B2C-77D0-784B-8810-DC0AB4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1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7717"/>
            <a:ext cx="7886700" cy="3836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ED09-A8B3-B345-9C85-E2D484E54587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CB8C-FBEA-E449-BA01-CDEB9F41D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3653"/>
          </a:xfrm>
        </p:spPr>
        <p:txBody>
          <a:bodyPr/>
          <a:lstStyle/>
          <a:p>
            <a:pPr algn="r"/>
            <a:r>
              <a:rPr lang="en-US" dirty="0"/>
              <a:t>1 Peter 5:1–3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392" y="1223158"/>
            <a:ext cx="78377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1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So I exhort the elders among you, as a fellow elder and a witness of the sufferings of Christ, as well as a partaker in the glory that is going to be revealed: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2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shepherd the flock of God that is among you, exercising oversight, not under compulsion, but willingly, as God would have you; not for shameful gain, but eagerly; </a:t>
            </a:r>
            <a:r>
              <a:rPr lang="en-US" sz="2800" b="1" baseline="30000" dirty="0">
                <a:latin typeface="Cambria" charset="0"/>
                <a:ea typeface="Cambria" charset="0"/>
                <a:cs typeface="Cambria" charset="0"/>
              </a:rPr>
              <a:t>3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not domineering over those in your charge, but being examples to the flock.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Shepherds are willing.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 5:2</a:t>
            </a:r>
          </a:p>
          <a:p>
            <a:r>
              <a:rPr lang="en-US" dirty="0"/>
              <a:t>1 Timothy 3:1</a:t>
            </a:r>
          </a:p>
          <a:p>
            <a:pPr lvl="1"/>
            <a:r>
              <a:rPr lang="en-US" dirty="0"/>
              <a:t>The word here for desire is “lust.”</a:t>
            </a:r>
          </a:p>
          <a:p>
            <a:r>
              <a:rPr lang="en-US" dirty="0"/>
              <a:t>Parents have a strong desire to become parents. </a:t>
            </a:r>
          </a:p>
          <a:p>
            <a:r>
              <a:rPr lang="en-US" dirty="0"/>
              <a:t>But do we parent out of obligation or willingness?</a:t>
            </a:r>
          </a:p>
          <a:p>
            <a:r>
              <a:rPr lang="en-US" dirty="0"/>
              <a:t>Ephesians 6:4</a:t>
            </a:r>
          </a:p>
        </p:txBody>
      </p:sp>
    </p:spTree>
    <p:extLst>
      <p:ext uri="{BB962C8B-B14F-4D97-AF65-F5344CB8AC3E}">
        <p14:creationId xmlns:p14="http://schemas.microsoft.com/office/powerpoint/2010/main" val="12730306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Shepherds are eager.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 5:2</a:t>
            </a:r>
          </a:p>
          <a:p>
            <a:r>
              <a:rPr lang="en-US" dirty="0"/>
              <a:t>They don’t lead for personal gain.</a:t>
            </a:r>
          </a:p>
          <a:p>
            <a:pPr lvl="1"/>
            <a:r>
              <a:rPr lang="en-US" dirty="0"/>
              <a:t>Philippians 2:3–4</a:t>
            </a:r>
          </a:p>
          <a:p>
            <a:r>
              <a:rPr lang="en-US" dirty="0"/>
              <a:t>You cannot serve two masters.</a:t>
            </a:r>
          </a:p>
          <a:p>
            <a:pPr lvl="1"/>
            <a:r>
              <a:rPr lang="en-US" dirty="0"/>
              <a:t>Matthew 6:24, 33</a:t>
            </a:r>
          </a:p>
        </p:txBody>
      </p:sp>
    </p:spTree>
    <p:extLst>
      <p:ext uri="{BB962C8B-B14F-4D97-AF65-F5344CB8AC3E}">
        <p14:creationId xmlns:p14="http://schemas.microsoft.com/office/powerpoint/2010/main" val="174419735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Shepherds are gentle.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Peter 5:3</a:t>
            </a:r>
          </a:p>
          <a:p>
            <a:r>
              <a:rPr lang="en-US" dirty="0"/>
              <a:t>Shepherds are “proving” themselves as examples (NASB). </a:t>
            </a:r>
          </a:p>
          <a:p>
            <a:r>
              <a:rPr lang="en-US" dirty="0"/>
              <a:t>Hebrews 13:7</a:t>
            </a:r>
          </a:p>
          <a:p>
            <a:r>
              <a:rPr lang="en-US" dirty="0"/>
              <a:t>Parents could demand obedience.</a:t>
            </a:r>
          </a:p>
          <a:p>
            <a:pPr lvl="1"/>
            <a:r>
              <a:rPr lang="en-US" dirty="0"/>
              <a:t>Ephesians 6:1</a:t>
            </a:r>
          </a:p>
          <a:p>
            <a:r>
              <a:rPr lang="en-US" dirty="0"/>
              <a:t>Parents should be gentle</a:t>
            </a:r>
            <a:br>
              <a:rPr lang="en-US" dirty="0"/>
            </a:br>
            <a:r>
              <a:rPr lang="en-US" dirty="0"/>
              <a:t>leaders that prove </a:t>
            </a:r>
            <a:br>
              <a:rPr lang="en-US" dirty="0"/>
            </a:br>
            <a:r>
              <a:rPr lang="en-US" dirty="0"/>
              <a:t>themselves. </a:t>
            </a:r>
          </a:p>
        </p:txBody>
      </p:sp>
    </p:spTree>
    <p:extLst>
      <p:ext uri="{BB962C8B-B14F-4D97-AF65-F5344CB8AC3E}">
        <p14:creationId xmlns:p14="http://schemas.microsoft.com/office/powerpoint/2010/main" val="19847759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188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1 Peter 5:1–3</vt:lpstr>
      <vt:lpstr>PowerPoint Presentation</vt:lpstr>
      <vt:lpstr>Shepherds are willing.</vt:lpstr>
      <vt:lpstr>Shepherds are eager.</vt:lpstr>
      <vt:lpstr>Shepherds are gentle.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Francis</dc:creator>
  <cp:lastModifiedBy>EastShelby</cp:lastModifiedBy>
  <cp:revision>10</cp:revision>
  <dcterms:created xsi:type="dcterms:W3CDTF">2017-09-17T10:55:35Z</dcterms:created>
  <dcterms:modified xsi:type="dcterms:W3CDTF">2017-10-08T14:07:13Z</dcterms:modified>
</cp:coreProperties>
</file>