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47" autoAdjust="0"/>
  </p:normalViewPr>
  <p:slideViewPr>
    <p:cSldViewPr snapToGrid="0" snapToObjects="1">
      <p:cViewPr varScale="1">
        <p:scale>
          <a:sx n="83" d="100"/>
          <a:sy n="83" d="100"/>
        </p:scale>
        <p:origin x="10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58F3-FC1B-494D-8D3F-713D2F0E8FAD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CE1B-DFBE-C24F-AE6C-C6B4FE5CB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86F93-7CA7-E042-922D-32D4C180F260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602B-CFFA-8749-810A-FE12788B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</a:t>
            </a:r>
            <a:r>
              <a:rPr lang="en-US" dirty="0" err="1"/>
              <a:t>Naaman</a:t>
            </a:r>
            <a:r>
              <a:rPr lang="en-US" dirty="0"/>
              <a:t> – 2 Kings 5.1-14</a:t>
            </a:r>
          </a:p>
          <a:p>
            <a:endParaRPr lang="en-US" dirty="0"/>
          </a:p>
          <a:p>
            <a:r>
              <a:rPr lang="en-US" dirty="0" err="1"/>
              <a:t>Naaman’s</a:t>
            </a:r>
            <a:r>
              <a:rPr lang="en-US" dirty="0"/>
              <a:t> story has been used to speak of many topics: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Historical context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Baptism – focuses on </a:t>
            </a:r>
            <a:r>
              <a:rPr lang="en-US" baseline="0" dirty="0" err="1"/>
              <a:t>Naaman’s</a:t>
            </a:r>
            <a:r>
              <a:rPr lang="en-US" baseline="0" dirty="0"/>
              <a:t> anger, disbelief, and misunderstanding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Forgiveness – focuses on the slave girl’s willingness to help her </a:t>
            </a:r>
            <a:r>
              <a:rPr lang="en-US" baseline="0" dirty="0" err="1"/>
              <a:t>slavemaster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Evangelism – focuses on the servants’ admonitions to </a:t>
            </a:r>
            <a:r>
              <a:rPr lang="en-US" baseline="0" dirty="0" err="1"/>
              <a:t>Naaman</a:t>
            </a:r>
            <a:r>
              <a:rPr lang="en-US" baseline="0" dirty="0"/>
              <a:t> (we will come back to this story on Wednesday)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Because this story is so often talked about, it’s hard to find a fresh angle with which to discuss it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</a:t>
            </a:r>
            <a:r>
              <a:rPr lang="en-US" baseline="0" dirty="0"/>
              <a:t> story (2 Kings 5.1-14)</a:t>
            </a:r>
          </a:p>
          <a:p>
            <a:endParaRPr lang="en-US" baseline="0" dirty="0"/>
          </a:p>
          <a:p>
            <a:r>
              <a:rPr lang="en-US" dirty="0"/>
              <a:t>What held </a:t>
            </a:r>
            <a:r>
              <a:rPr lang="en-US" dirty="0" err="1"/>
              <a:t>Naaman</a:t>
            </a:r>
            <a:r>
              <a:rPr lang="en-US" dirty="0"/>
              <a:t> back? </a:t>
            </a:r>
          </a:p>
          <a:p>
            <a:pPr marL="171450" indent="-171450">
              <a:buFontTx/>
              <a:buChar char="-"/>
            </a:pPr>
            <a:r>
              <a:rPr lang="en-US" dirty="0"/>
              <a:t>He was hopeless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He had power but</a:t>
            </a:r>
            <a:r>
              <a:rPr lang="en-US" baseline="0" dirty="0"/>
              <a:t> no </a:t>
            </a:r>
            <a:r>
              <a:rPr lang="en-US" baseline="0" dirty="0" err="1"/>
              <a:t>strenght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He had valor but no enemy he could fight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had victory, but this was sure defeat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He had exhausted his possibilities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jumped at a chance to travel to some foreigners for a cure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was willing to subject himself to subordinate people 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He was willing to give an incredible amount of money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He was angry at the answer and prejudiced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He was not impressed with his task</a:t>
            </a:r>
          </a:p>
          <a:p>
            <a:pPr marL="171450" lvl="0" indent="-171450">
              <a:buFontTx/>
              <a:buChar char="-"/>
            </a:pPr>
            <a:r>
              <a:rPr lang="en-US" baseline="0" dirty="0"/>
              <a:t>He was prideful</a:t>
            </a:r>
          </a:p>
          <a:p>
            <a:pPr marL="0" indent="0">
              <a:buFontTx/>
              <a:buNone/>
            </a:pPr>
            <a:r>
              <a:rPr lang="en-US" dirty="0"/>
              <a:t>What pushed him forward?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information of a little girl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desire of his wife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permission of his king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The rebuke of his servant</a:t>
            </a:r>
          </a:p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our story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are diseased like </a:t>
            </a:r>
            <a:r>
              <a:rPr lang="en-US" baseline="0" dirty="0" err="1"/>
              <a:t>Naaman</a:t>
            </a:r>
            <a:r>
              <a:rPr lang="en-US" baseline="0" dirty="0"/>
              <a:t> (Romans 3.23)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Jesus gives us an easy (and free) solution to our problem (Romans 6.23)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must choose whether to obey or not (Romans 6.3-4)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We struggle like </a:t>
            </a:r>
            <a:r>
              <a:rPr lang="en-US" baseline="0" dirty="0" err="1"/>
              <a:t>Naaman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We try and do it ourselves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become </a:t>
            </a:r>
            <a:r>
              <a:rPr lang="en-US" baseline="0" dirty="0" err="1"/>
              <a:t>furstrated</a:t>
            </a:r>
            <a:r>
              <a:rPr lang="en-US" baseline="0" dirty="0"/>
              <a:t> with our hopelessness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disagree with the answer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get angry at God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get prejudiced at God’s people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let pride get in our way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We are pushed before responding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Often from an unlikely source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By a loved one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seek permission (often from wrong places)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 often need to be rebuked first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When we finally respond,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takes humility (repentance)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takes compliance (confession)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takes submission and obedience (baptism)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2 Kings 5.15-19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Naaman</a:t>
            </a:r>
            <a:r>
              <a:rPr lang="en-US" dirty="0"/>
              <a:t> return to Elisha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Naaman</a:t>
            </a:r>
            <a:r>
              <a:rPr lang="en-US" dirty="0"/>
              <a:t> confesses his belief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Naaman</a:t>
            </a:r>
            <a:r>
              <a:rPr lang="en-US" dirty="0"/>
              <a:t> offers gifts of appreciation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Naaman</a:t>
            </a:r>
            <a:r>
              <a:rPr lang="en-US" dirty="0"/>
              <a:t> states</a:t>
            </a:r>
            <a:r>
              <a:rPr lang="en-US" baseline="0" dirty="0"/>
              <a:t> his intent to worship God only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Naaman</a:t>
            </a:r>
            <a:r>
              <a:rPr lang="en-US" baseline="0" dirty="0"/>
              <a:t> requests some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602B-CFFA-8749-810A-FE12788B6C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1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272017-LittleGirlProudGeneral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830" y="274638"/>
            <a:ext cx="51279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830" y="1600200"/>
            <a:ext cx="5127970" cy="504808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20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0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A8B7-9775-2142-9A8E-1495644516F2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B841-DB86-4A4E-A098-6DCC8E3D4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word_became_flesh-background-still-4x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 Kings 5.14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42533"/>
            <a:ext cx="8229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baseline="30000" dirty="0">
                <a:solidFill>
                  <a:srgbClr val="FFFFFF"/>
                </a:solidFill>
              </a:rPr>
              <a:t>14</a:t>
            </a:r>
            <a:r>
              <a:rPr lang="en-US" sz="4400" dirty="0">
                <a:solidFill>
                  <a:srgbClr val="FFFFFF"/>
                </a:solidFill>
              </a:rPr>
              <a:t> So he went down and dipped himself seven times in the Jordan, according to the word of the man of God, and his flesh was restored like the flesh of a little child, and he was clean.</a:t>
            </a:r>
          </a:p>
        </p:txBody>
      </p:sp>
    </p:spTree>
    <p:extLst>
      <p:ext uri="{BB962C8B-B14F-4D97-AF65-F5344CB8AC3E}">
        <p14:creationId xmlns:p14="http://schemas.microsoft.com/office/powerpoint/2010/main" val="342380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54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22017-StoryofManyStor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72017-LittleGirlProudGen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830" y="244274"/>
            <a:ext cx="5127970" cy="64040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held </a:t>
            </a:r>
            <a:r>
              <a:rPr lang="en-US" dirty="0" err="1"/>
              <a:t>Naaman</a:t>
            </a:r>
            <a:r>
              <a:rPr lang="en-US" dirty="0"/>
              <a:t> back? </a:t>
            </a:r>
          </a:p>
          <a:p>
            <a:pPr lvl="1"/>
            <a:r>
              <a:rPr lang="en-US" dirty="0"/>
              <a:t>He was hopeless</a:t>
            </a:r>
          </a:p>
          <a:p>
            <a:pPr lvl="1"/>
            <a:r>
              <a:rPr lang="en-US" dirty="0"/>
              <a:t>He had exhausted his possibilities</a:t>
            </a:r>
          </a:p>
          <a:p>
            <a:pPr lvl="1"/>
            <a:r>
              <a:rPr lang="en-US" dirty="0"/>
              <a:t>He was angry and prejudice</a:t>
            </a:r>
          </a:p>
          <a:p>
            <a:pPr lvl="1"/>
            <a:r>
              <a:rPr lang="en-US" dirty="0"/>
              <a:t>He was not impressed</a:t>
            </a:r>
          </a:p>
          <a:p>
            <a:pPr lvl="1"/>
            <a:r>
              <a:rPr lang="en-US" dirty="0"/>
              <a:t>He was prideful</a:t>
            </a:r>
          </a:p>
          <a:p>
            <a:r>
              <a:rPr lang="en-US" dirty="0"/>
              <a:t>What pushed him forward?</a:t>
            </a:r>
          </a:p>
          <a:p>
            <a:pPr lvl="1"/>
            <a:r>
              <a:rPr lang="en-US" dirty="0"/>
              <a:t>The information of a little girl</a:t>
            </a:r>
          </a:p>
          <a:p>
            <a:pPr lvl="1"/>
            <a:r>
              <a:rPr lang="en-US" dirty="0"/>
              <a:t>The desire of his wife</a:t>
            </a:r>
          </a:p>
          <a:p>
            <a:pPr lvl="1"/>
            <a:r>
              <a:rPr lang="en-US" dirty="0"/>
              <a:t>The permission of his king</a:t>
            </a:r>
          </a:p>
          <a:p>
            <a:pPr lvl="1"/>
            <a:r>
              <a:rPr lang="en-US" dirty="0"/>
              <a:t>The rebuke of his servant</a:t>
            </a:r>
          </a:p>
        </p:txBody>
      </p:sp>
    </p:spTree>
    <p:extLst>
      <p:ext uri="{BB962C8B-B14F-4D97-AF65-F5344CB8AC3E}">
        <p14:creationId xmlns:p14="http://schemas.microsoft.com/office/powerpoint/2010/main" val="132638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“So he went down and dipped…”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took a lot of people to get him there</a:t>
            </a:r>
          </a:p>
          <a:p>
            <a:r>
              <a:rPr lang="en-US" dirty="0"/>
              <a:t>It took humility, not agreement</a:t>
            </a:r>
          </a:p>
          <a:p>
            <a:r>
              <a:rPr lang="en-US" dirty="0"/>
              <a:t>It took complete obedience</a:t>
            </a:r>
          </a:p>
          <a:p>
            <a:r>
              <a:rPr lang="en-US" dirty="0"/>
              <a:t>It took a willingness to do things God’s way and not man’s way</a:t>
            </a:r>
          </a:p>
        </p:txBody>
      </p:sp>
    </p:spTree>
    <p:extLst>
      <p:ext uri="{BB962C8B-B14F-4D97-AF65-F5344CB8AC3E}">
        <p14:creationId xmlns:p14="http://schemas.microsoft.com/office/powerpoint/2010/main" val="204366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</a:t>
            </a:r>
            <a:r>
              <a:rPr lang="en-US" dirty="0" err="1"/>
              <a:t>Naaman</a:t>
            </a:r>
            <a:endParaRPr lang="en-US" dirty="0"/>
          </a:p>
          <a:p>
            <a:r>
              <a:rPr lang="en-US" dirty="0"/>
              <a:t>Jesus gives us an easy answer</a:t>
            </a:r>
          </a:p>
          <a:p>
            <a:r>
              <a:rPr lang="en-US" dirty="0"/>
              <a:t>We have to choose whether we want to obey</a:t>
            </a:r>
          </a:p>
        </p:txBody>
      </p:sp>
    </p:spTree>
    <p:extLst>
      <p:ext uri="{BB962C8B-B14F-4D97-AF65-F5344CB8AC3E}">
        <p14:creationId xmlns:p14="http://schemas.microsoft.com/office/powerpoint/2010/main" val="289687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 of the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Naaman</a:t>
            </a:r>
            <a:r>
              <a:rPr lang="en-US" dirty="0"/>
              <a:t> returns to Elisha</a:t>
            </a:r>
          </a:p>
          <a:p>
            <a:r>
              <a:rPr lang="en-US" dirty="0" err="1"/>
              <a:t>Naaman</a:t>
            </a:r>
            <a:r>
              <a:rPr lang="en-US" dirty="0"/>
              <a:t> confesses his belief</a:t>
            </a:r>
          </a:p>
          <a:p>
            <a:r>
              <a:rPr lang="en-US" dirty="0" err="1"/>
              <a:t>Naaman</a:t>
            </a:r>
            <a:r>
              <a:rPr lang="en-US" dirty="0"/>
              <a:t> offers gifts of appreciation</a:t>
            </a:r>
          </a:p>
          <a:p>
            <a:r>
              <a:rPr lang="en-US" dirty="0" err="1"/>
              <a:t>Naaman</a:t>
            </a:r>
            <a:r>
              <a:rPr lang="en-US" dirty="0"/>
              <a:t> states his intent to worship God only</a:t>
            </a:r>
          </a:p>
          <a:p>
            <a:r>
              <a:rPr lang="en-US" dirty="0" err="1"/>
              <a:t>Naaman</a:t>
            </a:r>
            <a:r>
              <a:rPr lang="en-US" dirty="0"/>
              <a:t> requests some dirt</a:t>
            </a:r>
          </a:p>
        </p:txBody>
      </p:sp>
    </p:spTree>
    <p:extLst>
      <p:ext uri="{BB962C8B-B14F-4D97-AF65-F5344CB8AC3E}">
        <p14:creationId xmlns:p14="http://schemas.microsoft.com/office/powerpoint/2010/main" val="44516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Our Story?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we continually return to our Redeemer?</a:t>
            </a:r>
          </a:p>
          <a:p>
            <a:r>
              <a:rPr lang="en-US" dirty="0"/>
              <a:t>Have we lived up to our confession?</a:t>
            </a:r>
          </a:p>
          <a:p>
            <a:r>
              <a:rPr lang="en-US" dirty="0"/>
              <a:t>Have we given gifts of appreciation?</a:t>
            </a:r>
          </a:p>
          <a:p>
            <a:r>
              <a:rPr lang="en-US" dirty="0"/>
              <a:t>Do we worship God only despite our surroundings?</a:t>
            </a:r>
          </a:p>
          <a:p>
            <a:r>
              <a:rPr lang="en-US" dirty="0"/>
              <a:t>Are we dwelling on holy ground?</a:t>
            </a:r>
          </a:p>
        </p:txBody>
      </p:sp>
    </p:spTree>
    <p:extLst>
      <p:ext uri="{BB962C8B-B14F-4D97-AF65-F5344CB8AC3E}">
        <p14:creationId xmlns:p14="http://schemas.microsoft.com/office/powerpoint/2010/main" val="416781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614</Words>
  <Application>Microsoft Office PowerPoint</Application>
  <PresentationFormat>On-screen Show (4:3)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2 Kings 5.14</vt:lpstr>
      <vt:lpstr>PowerPoint Presentation</vt:lpstr>
      <vt:lpstr>PowerPoint Presentation</vt:lpstr>
      <vt:lpstr>PowerPoint Presentation</vt:lpstr>
      <vt:lpstr>PowerPoint Presentation</vt:lpstr>
      <vt:lpstr>“So he went down and dipped…” </vt:lpstr>
      <vt:lpstr>This Is Our Story</vt:lpstr>
      <vt:lpstr>The Rest of the Story</vt:lpstr>
      <vt:lpstr>Is This Our Story?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7.36-38</dc:title>
  <dc:creator>Joseph Shanks</dc:creator>
  <cp:lastModifiedBy>EastShelby</cp:lastModifiedBy>
  <cp:revision>18</cp:revision>
  <dcterms:created xsi:type="dcterms:W3CDTF">2017-05-25T18:59:02Z</dcterms:created>
  <dcterms:modified xsi:type="dcterms:W3CDTF">2017-08-27T14:07:47Z</dcterms:modified>
</cp:coreProperties>
</file>