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0"/>
    <p:restoredTop sz="86406"/>
  </p:normalViewPr>
  <p:slideViewPr>
    <p:cSldViewPr snapToGrid="0" snapToObjects="1">
      <p:cViewPr varScale="1">
        <p:scale>
          <a:sx n="83" d="100"/>
          <a:sy n="83" d="100"/>
        </p:scale>
        <p:origin x="102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85FE8-8337-7143-9A71-7E3F776F28AB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F6802-D669-1C4A-97C8-776201E2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5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D1ED-03D4-004E-B186-7BEA1F415AC9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69DE-D574-2042-8160-DBAA73C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F0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6341"/>
          </a:xfrm>
        </p:spPr>
        <p:txBody>
          <a:bodyPr/>
          <a:lstStyle/>
          <a:p>
            <a:r>
              <a:rPr lang="en-US" dirty="0"/>
              <a:t>1 Corinthians 2:1–5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1151467"/>
            <a:ext cx="815975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none" strike="noStrike" baseline="30000" dirty="0">
                <a:solidFill>
                  <a:schemeClr val="bg1"/>
                </a:solidFill>
                <a:effectLst/>
              </a:rPr>
              <a:t>1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</a:rPr>
              <a:t>And I, when I came to you, brothers, did not come proclaiming to you the testimony of God with lofty speech or wisdom. </a:t>
            </a:r>
            <a:r>
              <a:rPr lang="en-US" sz="3200" b="1" u="none" strike="noStrike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</a:rPr>
              <a:t>For I decided to know nothing among you except Jesus Christ and him crucified. </a:t>
            </a:r>
            <a:r>
              <a:rPr lang="en-US" sz="3200" b="1" u="none" strike="noStrike" baseline="30000" dirty="0">
                <a:solidFill>
                  <a:schemeClr val="bg1"/>
                </a:solidFill>
                <a:effectLst/>
              </a:rPr>
              <a:t>3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</a:rPr>
              <a:t>And I was with you in weakness and in fear and much trembling, </a:t>
            </a:r>
            <a:r>
              <a:rPr lang="en-US" sz="3200" b="1" u="none" strike="noStrike" baseline="30000" dirty="0">
                <a:solidFill>
                  <a:schemeClr val="bg1"/>
                </a:solidFill>
                <a:effectLst/>
              </a:rPr>
              <a:t>4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</a:rPr>
              <a:t>and my speech and my message were not in plausible words of wisdom, but in demonstration of the Spirit and of power, </a:t>
            </a:r>
            <a:r>
              <a:rPr lang="en-US" sz="3200" b="1" u="none" strike="noStrike" baseline="30000" dirty="0">
                <a:solidFill>
                  <a:schemeClr val="bg1"/>
                </a:solidFill>
                <a:effectLst/>
              </a:rPr>
              <a:t>5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</a:rPr>
              <a:t>so that your faith might not rest in the wisdom of men but in the power of God.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59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necessity of the cross.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Romans 5:6-11</a:t>
            </a:r>
          </a:p>
          <a:p>
            <a:r>
              <a:rPr lang="en-US" dirty="0"/>
              <a:t>Romans 3:23–26</a:t>
            </a:r>
          </a:p>
          <a:p>
            <a:r>
              <a:rPr lang="en-US"/>
              <a:t>1 John </a:t>
            </a:r>
            <a:r>
              <a:rPr lang="en-US" dirty="0"/>
              <a:t>2:1–2</a:t>
            </a:r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death of the cross.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Timothy 1:8–10</a:t>
            </a:r>
          </a:p>
          <a:p>
            <a:r>
              <a:rPr lang="en-US" dirty="0"/>
              <a:t>1 Corinthians 15:54–57</a:t>
            </a:r>
          </a:p>
          <a:p>
            <a:r>
              <a:rPr lang="en-US" dirty="0"/>
              <a:t>Death is the penalty for sin. </a:t>
            </a:r>
          </a:p>
          <a:p>
            <a:pPr lvl="1"/>
            <a:r>
              <a:rPr lang="en-US" dirty="0"/>
              <a:t>Genesis 3:2–3, 17–20</a:t>
            </a:r>
          </a:p>
          <a:p>
            <a:pPr lvl="1"/>
            <a:r>
              <a:rPr lang="en-US" dirty="0"/>
              <a:t>Romans 6:23</a:t>
            </a:r>
          </a:p>
          <a:p>
            <a:r>
              <a:rPr lang="en-US" dirty="0"/>
              <a:t>Hebrews 10:12</a:t>
            </a:r>
          </a:p>
        </p:txBody>
      </p:sp>
    </p:spTree>
    <p:extLst>
      <p:ext uri="{BB962C8B-B14F-4D97-AF65-F5344CB8AC3E}">
        <p14:creationId xmlns:p14="http://schemas.microsoft.com/office/powerpoint/2010/main" val="102977268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blood of the cross.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Leviticus 17:10–14</a:t>
            </a:r>
          </a:p>
          <a:p>
            <a:r>
              <a:rPr lang="en-US" dirty="0"/>
              <a:t>Hebrews 9:22</a:t>
            </a:r>
          </a:p>
          <a:p>
            <a:r>
              <a:rPr lang="en-US" dirty="0"/>
              <a:t>Hebrews 9:11–14</a:t>
            </a:r>
          </a:p>
          <a:p>
            <a:r>
              <a:rPr lang="en-US" dirty="0"/>
              <a:t>The blood of Christ cleanses us from sin.</a:t>
            </a:r>
          </a:p>
          <a:p>
            <a:pPr lvl="1"/>
            <a:r>
              <a:rPr lang="en-US" dirty="0"/>
              <a:t>Ephesians 1:7</a:t>
            </a:r>
          </a:p>
          <a:p>
            <a:pPr lvl="1"/>
            <a:r>
              <a:rPr lang="en-US" dirty="0"/>
              <a:t>1 John 1:7</a:t>
            </a:r>
          </a:p>
          <a:p>
            <a:pPr lvl="1"/>
            <a:r>
              <a:rPr lang="en-US" dirty="0"/>
              <a:t>Revelation 1:5</a:t>
            </a:r>
          </a:p>
        </p:txBody>
      </p:sp>
    </p:spTree>
    <p:extLst>
      <p:ext uri="{BB962C8B-B14F-4D97-AF65-F5344CB8AC3E}">
        <p14:creationId xmlns:p14="http://schemas.microsoft.com/office/powerpoint/2010/main" val="47783171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love of the cross.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3:14–17</a:t>
            </a:r>
          </a:p>
          <a:p>
            <a:r>
              <a:rPr lang="en-US" dirty="0"/>
              <a:t>Romans 5:6–8</a:t>
            </a:r>
          </a:p>
          <a:p>
            <a:r>
              <a:rPr lang="en-US" dirty="0"/>
              <a:t>1 John 4:7–11</a:t>
            </a:r>
          </a:p>
          <a:p>
            <a:r>
              <a:rPr lang="en-US" dirty="0"/>
              <a:t>John 15:13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love of the cross.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respond by loving God. </a:t>
            </a:r>
          </a:p>
          <a:p>
            <a:pPr lvl="1"/>
            <a:r>
              <a:rPr lang="en-US" dirty="0"/>
              <a:t>2 Corinthians 5:14–15</a:t>
            </a:r>
          </a:p>
          <a:p>
            <a:pPr lvl="1"/>
            <a:r>
              <a:rPr lang="en-US" dirty="0"/>
              <a:t>1 John 4:19</a:t>
            </a:r>
          </a:p>
          <a:p>
            <a:r>
              <a:rPr lang="en-US" dirty="0"/>
              <a:t>We respond by loving His people. </a:t>
            </a:r>
          </a:p>
          <a:p>
            <a:pPr lvl="1"/>
            <a:r>
              <a:rPr lang="en-US" dirty="0"/>
              <a:t>1 John 4:10–11</a:t>
            </a:r>
          </a:p>
          <a:p>
            <a:r>
              <a:rPr lang="en-US" dirty="0"/>
              <a:t>We respond through obedience. </a:t>
            </a:r>
          </a:p>
          <a:p>
            <a:pPr lvl="1"/>
            <a:r>
              <a:rPr lang="en-US" dirty="0"/>
              <a:t>1 John 5:3</a:t>
            </a:r>
          </a:p>
        </p:txBody>
      </p:sp>
    </p:spTree>
    <p:extLst>
      <p:ext uri="{BB962C8B-B14F-4D97-AF65-F5344CB8AC3E}">
        <p14:creationId xmlns:p14="http://schemas.microsoft.com/office/powerpoint/2010/main" val="5250998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preaching of the cross.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Corinthians 15:1–4</a:t>
            </a:r>
          </a:p>
          <a:p>
            <a:r>
              <a:rPr lang="en-US" dirty="0"/>
              <a:t>Acts 2:36–38</a:t>
            </a:r>
          </a:p>
          <a:p>
            <a:r>
              <a:rPr lang="en-US" dirty="0"/>
              <a:t>Acts 8:30–36</a:t>
            </a:r>
          </a:p>
          <a:p>
            <a:r>
              <a:rPr lang="en-US" dirty="0"/>
              <a:t>1 Corinthians 2:1–2</a:t>
            </a:r>
          </a:p>
          <a:p>
            <a:r>
              <a:rPr lang="en-US" dirty="0"/>
              <a:t>John 12:32</a:t>
            </a:r>
          </a:p>
        </p:txBody>
      </p:sp>
    </p:spTree>
    <p:extLst>
      <p:ext uri="{BB962C8B-B14F-4D97-AF65-F5344CB8AC3E}">
        <p14:creationId xmlns:p14="http://schemas.microsoft.com/office/powerpoint/2010/main" val="82135910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245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1 Corinthians 2:1–5</vt:lpstr>
      <vt:lpstr>PowerPoint Presentation</vt:lpstr>
      <vt:lpstr>The necessity of the cross.</vt:lpstr>
      <vt:lpstr>The death of the cross. </vt:lpstr>
      <vt:lpstr>The blood of the cross. </vt:lpstr>
      <vt:lpstr>The love of the cross. </vt:lpstr>
      <vt:lpstr>The love of the cross. </vt:lpstr>
      <vt:lpstr>The preaching of the cross.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2:1–5</dc:title>
  <dc:creator>Terry Francis</dc:creator>
  <cp:lastModifiedBy>EastShelby</cp:lastModifiedBy>
  <cp:revision>3</cp:revision>
  <dcterms:created xsi:type="dcterms:W3CDTF">2017-08-20T11:42:05Z</dcterms:created>
  <dcterms:modified xsi:type="dcterms:W3CDTF">2017-08-20T13:58:50Z</dcterms:modified>
</cp:coreProperties>
</file>