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61" r:id="rId2"/>
    <p:sldId id="258" r:id="rId3"/>
    <p:sldId id="281" r:id="rId4"/>
    <p:sldId id="282" r:id="rId5"/>
    <p:sldId id="283" r:id="rId6"/>
    <p:sldId id="284" r:id="rId7"/>
    <p:sldId id="285" r:id="rId8"/>
    <p:sldId id="286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25"/>
    <p:restoredTop sz="86439"/>
  </p:normalViewPr>
  <p:slideViewPr>
    <p:cSldViewPr snapToGrid="0" snapToObjects="1">
      <p:cViewPr varScale="1">
        <p:scale>
          <a:sx n="92" d="100"/>
          <a:sy n="92" d="100"/>
        </p:scale>
        <p:origin x="144" y="90"/>
      </p:cViewPr>
      <p:guideLst/>
    </p:cSldViewPr>
  </p:slideViewPr>
  <p:outlineViewPr>
    <p:cViewPr>
      <p:scale>
        <a:sx n="33" d="100"/>
        <a:sy n="33" d="100"/>
      </p:scale>
      <p:origin x="0" y="-1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01FD-7997-0046-9B36-04D21026F800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0550E-1FAC-C449-BD0B-1F4FB67DF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233" y="1148576"/>
            <a:ext cx="8508381" cy="78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233" y="2062165"/>
            <a:ext cx="8508381" cy="4114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C711-4586-3D47-BA0C-854B8BC79CD4}" type="datetimeFigureOut">
              <a:rPr lang="en-US" smtClean="0"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1:1–4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233" y="1931991"/>
            <a:ext cx="85083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1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The oracle that Habakkuk the prophet saw.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2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O </a:t>
            </a:r>
            <a:r>
              <a:rPr lang="en-US" sz="2800" b="1" cap="small" dirty="0">
                <a:latin typeface="Cambria" charset="0"/>
                <a:ea typeface="Cambria" charset="0"/>
                <a:cs typeface="Cambria" charset="0"/>
              </a:rPr>
              <a:t>Lord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, how long shall I cry for help, and you will not hear? Or cry to you “Violence!” and you will not save?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3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Why do you make me see iniquity, and why do you idly look at wrong? Destruction and violence are before me; strife and contention arise. </a:t>
            </a:r>
            <a:r>
              <a:rPr lang="en-US" sz="2800" b="1" baseline="30000" dirty="0">
                <a:latin typeface="Cambria" charset="0"/>
                <a:ea typeface="Cambria" charset="0"/>
                <a:cs typeface="Cambria" charset="0"/>
              </a:rPr>
              <a:t>4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So the law is paralyzed, and justice never goes forth. For the wicked surround the righteous; so justice goes forth perverted.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66577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0"/>
            <a:ext cx="9152467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5952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and Answer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problem? Doubt. </a:t>
            </a:r>
          </a:p>
          <a:p>
            <a:r>
              <a:rPr lang="en-US" dirty="0"/>
              <a:t>The answer? Faith.</a:t>
            </a:r>
          </a:p>
        </p:txBody>
      </p:sp>
    </p:spTree>
    <p:extLst>
      <p:ext uri="{BB962C8B-B14F-4D97-AF65-F5344CB8AC3E}">
        <p14:creationId xmlns:p14="http://schemas.microsoft.com/office/powerpoint/2010/main" val="66767017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grapples with the problem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Habakkuk doesn’t understand God’s plan (1:1–4).</a:t>
            </a:r>
          </a:p>
          <a:p>
            <a:r>
              <a:rPr lang="en-US" dirty="0"/>
              <a:t>God answers Habakkuk (1:5–6).</a:t>
            </a:r>
          </a:p>
          <a:p>
            <a:r>
              <a:rPr lang="en-US" dirty="0"/>
              <a:t>But why would God punish His people by a nation that is so wicked? (1:12–13).</a:t>
            </a:r>
          </a:p>
        </p:txBody>
      </p:sp>
    </p:spTree>
    <p:extLst>
      <p:ext uri="{BB962C8B-B14F-4D97-AF65-F5344CB8AC3E}">
        <p14:creationId xmlns:p14="http://schemas.microsoft.com/office/powerpoint/2010/main" val="169069636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grasps the solution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Jehovah promises that the righteous will live by faith (2:2–4).</a:t>
            </a:r>
          </a:p>
          <a:p>
            <a:pPr lvl="1"/>
            <a:r>
              <a:rPr lang="en-US" dirty="0"/>
              <a:t>Romans 1:17</a:t>
            </a:r>
          </a:p>
          <a:p>
            <a:pPr lvl="1"/>
            <a:r>
              <a:rPr lang="en-US" dirty="0"/>
              <a:t>Galatians 3:11</a:t>
            </a:r>
          </a:p>
          <a:p>
            <a:pPr lvl="1"/>
            <a:r>
              <a:rPr lang="en-US" dirty="0"/>
              <a:t>Hebrews 10:38</a:t>
            </a:r>
          </a:p>
          <a:p>
            <a:r>
              <a:rPr lang="en-US" dirty="0"/>
              <a:t>Jehovah promises that the earth will be filled with the knowledge of His glory (2:12–14).</a:t>
            </a:r>
          </a:p>
        </p:txBody>
      </p:sp>
    </p:spTree>
    <p:extLst>
      <p:ext uri="{BB962C8B-B14F-4D97-AF65-F5344CB8AC3E}">
        <p14:creationId xmlns:p14="http://schemas.microsoft.com/office/powerpoint/2010/main" val="4716783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grasps the solution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Jehovah issues five woes for Babylon (Habakkuk 2:6–20). </a:t>
            </a:r>
          </a:p>
          <a:p>
            <a:pPr lvl="1"/>
            <a:r>
              <a:rPr lang="en-US" dirty="0"/>
              <a:t>Their lust for ambition (v. 6). </a:t>
            </a:r>
          </a:p>
          <a:p>
            <a:pPr lvl="1"/>
            <a:r>
              <a:rPr lang="en-US" dirty="0"/>
              <a:t>Their lust for security (v. 9). </a:t>
            </a:r>
          </a:p>
          <a:p>
            <a:pPr lvl="1"/>
            <a:r>
              <a:rPr lang="en-US" dirty="0"/>
              <a:t>Their lust for human glory (v. 12). </a:t>
            </a:r>
          </a:p>
          <a:p>
            <a:pPr lvl="1"/>
            <a:r>
              <a:rPr lang="en-US" dirty="0"/>
              <a:t>Their lust for enticement (v. 15). </a:t>
            </a:r>
          </a:p>
          <a:p>
            <a:pPr lvl="1"/>
            <a:r>
              <a:rPr lang="en-US" dirty="0"/>
              <a:t>Their lust for idolatry (v. 19).</a:t>
            </a:r>
          </a:p>
        </p:txBody>
      </p:sp>
    </p:spTree>
    <p:extLst>
      <p:ext uri="{BB962C8B-B14F-4D97-AF65-F5344CB8AC3E}">
        <p14:creationId xmlns:p14="http://schemas.microsoft.com/office/powerpoint/2010/main" val="84591457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glories in assurance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respect God (3:2).</a:t>
            </a:r>
          </a:p>
          <a:p>
            <a:r>
              <a:rPr lang="en-US" dirty="0"/>
              <a:t>We must see the activity of God (3:2). </a:t>
            </a:r>
          </a:p>
          <a:p>
            <a:r>
              <a:rPr lang="en-US" dirty="0"/>
              <a:t>We must realize His glory (3:3–4).</a:t>
            </a:r>
          </a:p>
          <a:p>
            <a:r>
              <a:rPr lang="en-US" dirty="0"/>
              <a:t>We must appreciate His wrath (3:5–7).</a:t>
            </a:r>
          </a:p>
        </p:txBody>
      </p:sp>
    </p:spTree>
    <p:extLst>
      <p:ext uri="{BB962C8B-B14F-4D97-AF65-F5344CB8AC3E}">
        <p14:creationId xmlns:p14="http://schemas.microsoft.com/office/powerpoint/2010/main" val="20879666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Habakkuk’s journey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went to God with his doubt and frustration (1:2).</a:t>
            </a:r>
          </a:p>
          <a:p>
            <a:r>
              <a:rPr lang="en-US" dirty="0"/>
              <a:t>He waited for an answer (2:1). </a:t>
            </a:r>
          </a:p>
          <a:p>
            <a:r>
              <a:rPr lang="en-US" dirty="0"/>
              <a:t>He praised God when his prayer was answered (3:3). </a:t>
            </a:r>
          </a:p>
          <a:p>
            <a:r>
              <a:rPr lang="en-US" dirty="0"/>
              <a:t>He was willing to endure punishment (3:17).</a:t>
            </a:r>
          </a:p>
          <a:p>
            <a:r>
              <a:rPr lang="en-US" dirty="0"/>
              <a:t>He made a complete commitment to the Lord (3:18–19).</a:t>
            </a:r>
          </a:p>
        </p:txBody>
      </p:sp>
    </p:spTree>
    <p:extLst>
      <p:ext uri="{BB962C8B-B14F-4D97-AF65-F5344CB8AC3E}">
        <p14:creationId xmlns:p14="http://schemas.microsoft.com/office/powerpoint/2010/main" val="111249273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61930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307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Habakkuk 1:1–4</vt:lpstr>
      <vt:lpstr>PowerPoint Presentation</vt:lpstr>
      <vt:lpstr>The Problem and Answer…</vt:lpstr>
      <vt:lpstr>Faith grapples with the problem…</vt:lpstr>
      <vt:lpstr>Faith grasps the solution…</vt:lpstr>
      <vt:lpstr>Faith grasps the solution…</vt:lpstr>
      <vt:lpstr>Faith glories in assurance…</vt:lpstr>
      <vt:lpstr>Habakkuk’s journey…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17</cp:revision>
  <dcterms:created xsi:type="dcterms:W3CDTF">2017-01-08T11:29:51Z</dcterms:created>
  <dcterms:modified xsi:type="dcterms:W3CDTF">2017-08-13T14:01:49Z</dcterms:modified>
</cp:coreProperties>
</file>