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60" r:id="rId7"/>
    <p:sldId id="261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84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D2D0-A5B6-724A-92FF-DEFFE6B34F8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48C-BF08-1245-A6B7-EF059AD070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08062017-AmericanApprovedChristianit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D2D0-A5B6-724A-92FF-DEFFE6B34F8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48C-BF08-1245-A6B7-EF059AD0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0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D2D0-A5B6-724A-92FF-DEFFE6B34F8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48C-BF08-1245-A6B7-EF059AD0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062017-AmericanApprovedChristianity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28" y="274638"/>
            <a:ext cx="5067089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28" y="1600200"/>
            <a:ext cx="8288030" cy="40826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D2D0-A5B6-724A-92FF-DEFFE6B34F8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48C-BF08-1245-A6B7-EF059AD0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D2D0-A5B6-724A-92FF-DEFFE6B34F8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48C-BF08-1245-A6B7-EF059AD0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D2D0-A5B6-724A-92FF-DEFFE6B34F8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48C-BF08-1245-A6B7-EF059AD0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7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D2D0-A5B6-724A-92FF-DEFFE6B34F8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48C-BF08-1245-A6B7-EF059AD0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4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D2D0-A5B6-724A-92FF-DEFFE6B34F8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48C-BF08-1245-A6B7-EF059AD0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D2D0-A5B6-724A-92FF-DEFFE6B34F8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48C-BF08-1245-A6B7-EF059AD0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7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D2D0-A5B6-724A-92FF-DEFFE6B34F8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48C-BF08-1245-A6B7-EF059AD0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0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D2D0-A5B6-724A-92FF-DEFFE6B34F8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48C-BF08-1245-A6B7-EF059AD0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FD2D0-A5B6-724A-92FF-DEFFE6B34F8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2248C-BF08-1245-A6B7-EF059AD0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15.18-20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aseline="30000" dirty="0"/>
              <a:t>18 </a:t>
            </a:r>
            <a:r>
              <a:rPr lang="en-US" dirty="0"/>
              <a:t>“If the world hates you, know that it has hated me before it hated you. </a:t>
            </a:r>
            <a:r>
              <a:rPr lang="en-US" baseline="30000" dirty="0"/>
              <a:t>19 </a:t>
            </a:r>
            <a:r>
              <a:rPr lang="en-US" dirty="0"/>
              <a:t>If you were of the world, the world would love you as its own; but because you are not of the world, but I chose you out of the world, therefore the world hates you. </a:t>
            </a:r>
            <a:r>
              <a:rPr lang="en-US" baseline="30000" dirty="0"/>
              <a:t>20 </a:t>
            </a:r>
            <a:r>
              <a:rPr lang="en-US" dirty="0"/>
              <a:t>Remember the word that I said to you: ‘A servant is not greater than his master.’ If they persecuted me, they will also persecute you. If they kept my word, they will also keep yours.</a:t>
            </a:r>
          </a:p>
        </p:txBody>
      </p:sp>
    </p:spTree>
    <p:extLst>
      <p:ext uri="{BB962C8B-B14F-4D97-AF65-F5344CB8AC3E}">
        <p14:creationId xmlns:p14="http://schemas.microsoft.com/office/powerpoint/2010/main" val="426267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1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“In current American culture, you are free to be a Christian as long as you don’t actually live out your faith, vote your faith, take a stand in relation to your faith, or believe others should embrace your faith” (James Emery White).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85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ts val="3800"/>
              </a:lnSpc>
            </a:pPr>
            <a:r>
              <a:rPr lang="en-US" sz="3100" dirty="0" smtClean="0"/>
              <a:t>Do we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Live Out Our Faith?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Matthew 5.16</a:t>
            </a:r>
          </a:p>
          <a:p>
            <a:r>
              <a:rPr lang="en-US" dirty="0" smtClean="0"/>
              <a:t>2 Corinthians 8.21</a:t>
            </a:r>
          </a:p>
          <a:p>
            <a:r>
              <a:rPr lang="en-US" dirty="0" smtClean="0"/>
              <a:t>1 Peter 2.12</a:t>
            </a:r>
          </a:p>
          <a:p>
            <a:r>
              <a:rPr lang="en-US" dirty="0" smtClean="0"/>
              <a:t>Philippians 2.15</a:t>
            </a:r>
          </a:p>
          <a:p>
            <a:r>
              <a:rPr lang="en-US" dirty="0" smtClean="0"/>
              <a:t>Five Visible Aspects of Faith</a:t>
            </a:r>
          </a:p>
          <a:p>
            <a:pPr lvl="1"/>
            <a:r>
              <a:rPr lang="en-US" dirty="0" smtClean="0"/>
              <a:t>Attitude (2.14)</a:t>
            </a:r>
          </a:p>
          <a:p>
            <a:pPr lvl="1"/>
            <a:r>
              <a:rPr lang="en-US" dirty="0" smtClean="0"/>
              <a:t>Purity</a:t>
            </a:r>
            <a:r>
              <a:rPr lang="en-US" baseline="0" dirty="0" smtClean="0"/>
              <a:t> (2.15)</a:t>
            </a:r>
          </a:p>
          <a:p>
            <a:pPr lvl="1"/>
            <a:r>
              <a:rPr lang="en-US" dirty="0" smtClean="0"/>
              <a:t>Confidence (2.16)</a:t>
            </a:r>
          </a:p>
          <a:p>
            <a:pPr lvl="1"/>
            <a:r>
              <a:rPr lang="en-US" dirty="0" smtClean="0"/>
              <a:t>Suffering (2.17)</a:t>
            </a:r>
          </a:p>
          <a:p>
            <a:pPr lvl="1"/>
            <a:r>
              <a:rPr lang="en-US" dirty="0" smtClean="0"/>
              <a:t>Joy (2.18)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5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ts val="4200"/>
              </a:lnSpc>
            </a:pPr>
            <a:r>
              <a:rPr lang="en-US" sz="3100" dirty="0" smtClean="0"/>
              <a:t>Do we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Vote Our Faith?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13.1-7</a:t>
            </a:r>
          </a:p>
          <a:p>
            <a:r>
              <a:rPr lang="en-US" dirty="0" smtClean="0"/>
              <a:t>1 Timothy 2.1-2</a:t>
            </a:r>
          </a:p>
          <a:p>
            <a:r>
              <a:rPr lang="en-US" dirty="0" smtClean="0"/>
              <a:t>Titus 3.1</a:t>
            </a:r>
          </a:p>
          <a:p>
            <a:r>
              <a:rPr lang="en-US" dirty="0" smtClean="0"/>
              <a:t>1 Peter 2.13-17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8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en-US" sz="3100" dirty="0" smtClean="0"/>
              <a:t>Do we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Take a Stand Regarding Our Faith?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28" y="1572903"/>
            <a:ext cx="8288030" cy="4109908"/>
          </a:xfrm>
        </p:spPr>
        <p:txBody>
          <a:bodyPr/>
          <a:lstStyle/>
          <a:p>
            <a:r>
              <a:rPr lang="en-US" dirty="0" smtClean="0"/>
              <a:t>Ephesians 5.10-12</a:t>
            </a:r>
          </a:p>
          <a:p>
            <a:r>
              <a:rPr lang="en-US" dirty="0" smtClean="0"/>
              <a:t>1 Peter 2.21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8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ts val="3200"/>
              </a:lnSpc>
            </a:pPr>
            <a:r>
              <a:rPr lang="en-US" sz="3100" dirty="0" smtClean="0"/>
              <a:t>Do we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Believe Others Should Embrace Our Faith?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28" y="1587333"/>
            <a:ext cx="8288030" cy="4095478"/>
          </a:xfrm>
        </p:spPr>
        <p:txBody>
          <a:bodyPr/>
          <a:lstStyle/>
          <a:p>
            <a:r>
              <a:rPr lang="en-US" dirty="0" smtClean="0"/>
              <a:t>Matthew 28.19-20</a:t>
            </a:r>
          </a:p>
          <a:p>
            <a:r>
              <a:rPr lang="en-US" dirty="0" smtClean="0"/>
              <a:t>2 Timothy 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8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3800"/>
              </a:lnSpc>
            </a:pPr>
            <a:r>
              <a:rPr lang="en-US" dirty="0" smtClean="0"/>
              <a:t>The Faith of the </a:t>
            </a:r>
            <a:br>
              <a:rPr lang="en-US" dirty="0" smtClean="0"/>
            </a:br>
            <a:r>
              <a:rPr lang="en-US" dirty="0" smtClean="0"/>
              <a:t>First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812" y="1600200"/>
            <a:ext cx="5421440" cy="43883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aseline="30000" dirty="0" smtClean="0"/>
              <a:t>13 </a:t>
            </a:r>
            <a:r>
              <a:rPr lang="en-US" dirty="0" smtClean="0"/>
              <a:t>Now who is there to harm you if you are </a:t>
            </a:r>
            <a:r>
              <a:rPr lang="en-US" dirty="0" smtClean="0">
                <a:solidFill>
                  <a:srgbClr val="FF0000"/>
                </a:solidFill>
              </a:rPr>
              <a:t>zealous for what is good</a:t>
            </a:r>
            <a:r>
              <a:rPr lang="en-US" dirty="0" smtClean="0"/>
              <a:t>? </a:t>
            </a:r>
            <a:r>
              <a:rPr lang="en-US" baseline="30000" dirty="0" smtClean="0"/>
              <a:t>14</a:t>
            </a:r>
            <a:r>
              <a:rPr lang="en-US" dirty="0" smtClean="0"/>
              <a:t> But even if you should </a:t>
            </a:r>
            <a:r>
              <a:rPr lang="en-US" dirty="0" smtClean="0">
                <a:solidFill>
                  <a:srgbClr val="FF0000"/>
                </a:solidFill>
              </a:rPr>
              <a:t>suffer for righteousness’ sake</a:t>
            </a:r>
            <a:r>
              <a:rPr lang="en-US" dirty="0" smtClean="0"/>
              <a:t>, you will be blessed. </a:t>
            </a:r>
            <a:r>
              <a:rPr lang="en-US" dirty="0" smtClean="0">
                <a:solidFill>
                  <a:srgbClr val="77933C"/>
                </a:solidFill>
              </a:rPr>
              <a:t>Have no fear of them, nor be troubled</a:t>
            </a:r>
            <a:r>
              <a:rPr lang="en-US" dirty="0" smtClean="0"/>
              <a:t>, </a:t>
            </a:r>
            <a:r>
              <a:rPr lang="en-US" baseline="30000" dirty="0" smtClean="0"/>
              <a:t>15</a:t>
            </a:r>
            <a:r>
              <a:rPr lang="en-US" dirty="0" smtClean="0"/>
              <a:t> but in your hearts </a:t>
            </a:r>
            <a:r>
              <a:rPr lang="en-US" dirty="0" smtClean="0">
                <a:solidFill>
                  <a:srgbClr val="E46C0A"/>
                </a:solidFill>
              </a:rPr>
              <a:t>honor Christ the Lord as holy, always being prepared to make a defense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4F81BD"/>
                </a:solidFill>
              </a:rPr>
              <a:t>anyone who asks you for a reason for the hope that is in you</a:t>
            </a:r>
            <a:r>
              <a:rPr lang="en-US" dirty="0" smtClean="0"/>
              <a:t>; yet do it with gentleness and respect, </a:t>
            </a:r>
            <a:r>
              <a:rPr lang="en-US" baseline="30000" dirty="0" smtClean="0"/>
              <a:t>16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having a good conscience</a:t>
            </a:r>
            <a:r>
              <a:rPr lang="en-US" dirty="0" smtClean="0"/>
              <a:t>, so that, when you are slandered, </a:t>
            </a:r>
            <a:r>
              <a:rPr lang="en-US" dirty="0" smtClean="0">
                <a:solidFill>
                  <a:srgbClr val="4F81BD"/>
                </a:solidFill>
              </a:rPr>
              <a:t>those who revile your good behavior </a:t>
            </a:r>
            <a:r>
              <a:rPr lang="en-US" dirty="0" smtClean="0"/>
              <a:t>in Christ may be put to shame. </a:t>
            </a:r>
            <a:r>
              <a:rPr lang="en-US" baseline="30000" dirty="0" smtClean="0"/>
              <a:t>17</a:t>
            </a:r>
            <a:r>
              <a:rPr lang="en-US" dirty="0" smtClean="0"/>
              <a:t> For it is better to </a:t>
            </a:r>
            <a:r>
              <a:rPr lang="en-US" dirty="0" smtClean="0">
                <a:solidFill>
                  <a:srgbClr val="FF0000"/>
                </a:solidFill>
              </a:rPr>
              <a:t>suffer for doing good</a:t>
            </a:r>
            <a:r>
              <a:rPr lang="en-US" dirty="0" smtClean="0"/>
              <a:t>, if that should be God’s will, than for doing evil.</a:t>
            </a:r>
          </a:p>
          <a:p>
            <a:pPr marL="0" indent="0" algn="r">
              <a:buNone/>
            </a:pPr>
            <a:r>
              <a:rPr lang="en-US" dirty="0" smtClean="0"/>
              <a:t>(1 Peter 3.14-17)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0129" y="1600200"/>
            <a:ext cx="2887684" cy="4082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Live our faith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Vote our faith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Take a stand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Teach others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2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274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John 15.18-20</vt:lpstr>
      <vt:lpstr>PowerPoint Presentation</vt:lpstr>
      <vt:lpstr>PowerPoint Presentation</vt:lpstr>
      <vt:lpstr>PowerPoint Presentation</vt:lpstr>
      <vt:lpstr>Do we  Live Out Our Faith?</vt:lpstr>
      <vt:lpstr>Do we  Vote Our Faith?</vt:lpstr>
      <vt:lpstr>Do we  Take a Stand Regarding Our Faith?</vt:lpstr>
      <vt:lpstr>Do we  Believe Others Should Embrace Our Faith?</vt:lpstr>
      <vt:lpstr>The Faith of the  First Century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BoothR</cp:lastModifiedBy>
  <cp:revision>8</cp:revision>
  <dcterms:created xsi:type="dcterms:W3CDTF">2017-08-01T19:13:46Z</dcterms:created>
  <dcterms:modified xsi:type="dcterms:W3CDTF">2017-08-06T13:35:23Z</dcterms:modified>
</cp:coreProperties>
</file>