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5"/>
    <p:restoredTop sz="86406"/>
  </p:normalViewPr>
  <p:slideViewPr>
    <p:cSldViewPr snapToGrid="0" snapToObjects="1">
      <p:cViewPr varScale="1">
        <p:scale>
          <a:sx n="24" d="100"/>
          <a:sy n="24" d="100"/>
        </p:scale>
        <p:origin x="192" y="1696"/>
      </p:cViewPr>
      <p:guideLst/>
    </p:cSldViewPr>
  </p:slideViewPr>
  <p:outlineViewPr>
    <p:cViewPr>
      <p:scale>
        <a:sx n="33" d="100"/>
        <a:sy n="33" d="100"/>
      </p:scale>
      <p:origin x="0" y="-11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85885-9536-BC4E-93FD-A7F3D26D61B5}" type="datetimeFigureOut">
              <a:rPr lang="en-US" smtClean="0"/>
              <a:t>7/2/17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516BC-2A88-2146-8281-6E5F76FCD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9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864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9885"/>
            <a:ext cx="7886700" cy="3317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CAA7-C0D1-3F4A-B175-3863D17F85C1}" type="datetimeFigureOut">
              <a:rPr lang="en-US" smtClean="0"/>
              <a:t>7/2/17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71B7-71BB-BD41-B40A-162CF42DB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6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>
              <a:lumMod val="50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1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11320"/>
          </a:xfrm>
        </p:spPr>
        <p:txBody>
          <a:bodyPr/>
          <a:lstStyle/>
          <a:p>
            <a:r>
              <a:rPr lang="en-US" dirty="0" smtClean="0"/>
              <a:t>Matthew 16:24–26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1076447"/>
            <a:ext cx="8225983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none" strike="noStrike" baseline="300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24</a:t>
            </a:r>
            <a:r>
              <a:rPr lang="en-US" sz="2800" b="1" u="none" strike="noStrike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Then Jesus told his disciples, “If anyone would come after me, let him deny himself and take up his cross and follow me. </a:t>
            </a:r>
            <a:r>
              <a:rPr lang="en-US" sz="2800" b="1" u="none" strike="noStrike" baseline="300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25</a:t>
            </a:r>
            <a:r>
              <a:rPr lang="en-US" sz="2800" b="1" u="none" strike="noStrike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For whoever would save his life will lose it, but whoever loses his life for my sake will find it. </a:t>
            </a:r>
            <a:r>
              <a:rPr lang="en-US" sz="2800" b="1" u="none" strike="noStrike" baseline="30000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26</a:t>
            </a:r>
            <a:r>
              <a:rPr lang="en-US" sz="2800" b="1" u="none" strike="noStrike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effectLst/>
              </a:rPr>
              <a:t>For what will it profit a man if he gains the whole world and forfeits his soul? Or what shall a man give in return for his soul?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2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188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you’re not ready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waiting to understand the Bible better. </a:t>
            </a:r>
          </a:p>
          <a:p>
            <a:pPr lvl="1"/>
            <a:r>
              <a:rPr lang="en-US" dirty="0" smtClean="0"/>
              <a:t>Acts 8:29–35</a:t>
            </a:r>
          </a:p>
          <a:p>
            <a:r>
              <a:rPr lang="en-US" dirty="0" smtClean="0"/>
              <a:t>You are waiting until you get your life on track. </a:t>
            </a:r>
          </a:p>
          <a:p>
            <a:pPr lvl="1"/>
            <a:r>
              <a:rPr lang="en-US" dirty="0" smtClean="0"/>
              <a:t>James 4:7–10</a:t>
            </a:r>
          </a:p>
          <a:p>
            <a:r>
              <a:rPr lang="en-US" dirty="0" smtClean="0"/>
              <a:t>You are waiting until it costs less. </a:t>
            </a:r>
          </a:p>
          <a:p>
            <a:pPr lvl="1"/>
            <a:r>
              <a:rPr lang="en-US" dirty="0" smtClean="0"/>
              <a:t>Luke 9:57–62</a:t>
            </a:r>
          </a:p>
          <a:p>
            <a:pPr lvl="1"/>
            <a:r>
              <a:rPr lang="en-US" dirty="0" smtClean="0"/>
              <a:t>Matthew 16:24</a:t>
            </a:r>
          </a:p>
        </p:txBody>
      </p:sp>
    </p:spTree>
    <p:extLst>
      <p:ext uri="{BB962C8B-B14F-4D97-AF65-F5344CB8AC3E}">
        <p14:creationId xmlns:p14="http://schemas.microsoft.com/office/powerpoint/2010/main" val="12147704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you’re not ready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waiting until no one is pestering you about it. </a:t>
            </a:r>
          </a:p>
          <a:p>
            <a:pPr lvl="1"/>
            <a:r>
              <a:rPr lang="en-US" dirty="0" smtClean="0"/>
              <a:t>Hebrews 9:27</a:t>
            </a:r>
          </a:p>
        </p:txBody>
      </p:sp>
    </p:spTree>
    <p:extLst>
      <p:ext uri="{BB962C8B-B14F-4D97-AF65-F5344CB8AC3E}">
        <p14:creationId xmlns:p14="http://schemas.microsoft.com/office/powerpoint/2010/main" val="35128017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you are ready when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know and understand Jesus.</a:t>
            </a:r>
          </a:p>
          <a:p>
            <a:pPr lvl="1"/>
            <a:r>
              <a:rPr lang="en-US" dirty="0" smtClean="0"/>
              <a:t>John 3:16</a:t>
            </a:r>
          </a:p>
          <a:p>
            <a:pPr lvl="1"/>
            <a:r>
              <a:rPr lang="en-US" dirty="0" smtClean="0"/>
              <a:t>Romans 5:6–8</a:t>
            </a:r>
          </a:p>
          <a:p>
            <a:r>
              <a:rPr lang="en-US" dirty="0" smtClean="0"/>
              <a:t>You know you have sinned.</a:t>
            </a:r>
          </a:p>
          <a:p>
            <a:pPr lvl="1"/>
            <a:r>
              <a:rPr lang="en-US" dirty="0" smtClean="0"/>
              <a:t>Isaiah 59:1–2</a:t>
            </a:r>
          </a:p>
          <a:p>
            <a:pPr lvl="1"/>
            <a:r>
              <a:rPr lang="en-US" dirty="0" smtClean="0"/>
              <a:t>Romans 8:38–39</a:t>
            </a:r>
          </a:p>
          <a:p>
            <a:pPr lvl="1"/>
            <a:r>
              <a:rPr lang="en-US" dirty="0" smtClean="0"/>
              <a:t>Romans 8:35</a:t>
            </a:r>
          </a:p>
          <a:p>
            <a:pPr lvl="1"/>
            <a:r>
              <a:rPr lang="en-US" dirty="0" smtClean="0"/>
              <a:t>Romans 6:23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3918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you are ready when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know your soul is in danger.</a:t>
            </a:r>
          </a:p>
          <a:p>
            <a:pPr lvl="1"/>
            <a:r>
              <a:rPr lang="en-US" dirty="0" smtClean="0"/>
              <a:t>1 Thessalonians 5:1–2</a:t>
            </a:r>
          </a:p>
          <a:p>
            <a:pPr lvl="1"/>
            <a:r>
              <a:rPr lang="en-US" dirty="0" smtClean="0"/>
              <a:t>Hebrews 9:27</a:t>
            </a:r>
          </a:p>
          <a:p>
            <a:pPr lvl="1"/>
            <a:r>
              <a:rPr lang="en-US" dirty="0" smtClean="0"/>
              <a:t>Matthew 25:41, 46</a:t>
            </a:r>
          </a:p>
          <a:p>
            <a:r>
              <a:rPr lang="en-US" dirty="0" smtClean="0"/>
              <a:t>You know you should teach others about Jesus.</a:t>
            </a:r>
          </a:p>
          <a:p>
            <a:pPr lvl="1"/>
            <a:r>
              <a:rPr lang="en-US" dirty="0" smtClean="0"/>
              <a:t>Mark 16:16</a:t>
            </a:r>
          </a:p>
          <a:p>
            <a:pPr lvl="1"/>
            <a:r>
              <a:rPr lang="en-US" dirty="0" smtClean="0"/>
              <a:t>Matthew 28:18–20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308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know you are ready when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know you have to obey in order to be saved. </a:t>
            </a:r>
          </a:p>
          <a:p>
            <a:pPr lvl="1"/>
            <a:r>
              <a:rPr lang="en-US" dirty="0" smtClean="0"/>
              <a:t>1 Peter 3:21</a:t>
            </a:r>
          </a:p>
          <a:p>
            <a:pPr lvl="1"/>
            <a:r>
              <a:rPr lang="en-US" dirty="0" smtClean="0"/>
              <a:t>Acts 22:16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924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98538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236</Words>
  <Application>Microsoft Macintosh PowerPoint</Application>
  <PresentationFormat>On-screen Show (4:3)</PresentationFormat>
  <Paragraphs>34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Mangal</vt:lpstr>
      <vt:lpstr>Office Theme</vt:lpstr>
      <vt:lpstr>Matthew 16:24–26</vt:lpstr>
      <vt:lpstr>PowerPoint Presentation</vt:lpstr>
      <vt:lpstr>When you’re not ready…</vt:lpstr>
      <vt:lpstr>When you’re not ready…</vt:lpstr>
      <vt:lpstr>You know you are ready when…</vt:lpstr>
      <vt:lpstr>You know you are ready when…</vt:lpstr>
      <vt:lpstr>You know you are ready when…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16:24–26</dc:title>
  <dc:creator>Terry Francis</dc:creator>
  <cp:lastModifiedBy>Terry Francis</cp:lastModifiedBy>
  <cp:revision>3</cp:revision>
  <dcterms:created xsi:type="dcterms:W3CDTF">2017-07-02T10:23:32Z</dcterms:created>
  <dcterms:modified xsi:type="dcterms:W3CDTF">2017-07-02T13:02:16Z</dcterms:modified>
</cp:coreProperties>
</file>