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2"/>
    <p:restoredTop sz="86388"/>
  </p:normalViewPr>
  <p:slideViewPr>
    <p:cSldViewPr snapToGrid="0" snapToObjects="1">
      <p:cViewPr varScale="1">
        <p:scale>
          <a:sx n="59" d="100"/>
          <a:sy n="59" d="100"/>
        </p:scale>
        <p:origin x="200" y="6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1CFD6-E318-8D45-9FFC-1A6494605632}" type="datetimeFigureOut">
              <a:rPr lang="en-US" smtClean="0"/>
              <a:t>5/14/17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4F742-EDD2-964F-B585-1993D9546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8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3289-1FE1-8545-A3AB-6F962E8E2C72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C87F-09E6-E34D-B4F6-D7DDB252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3289-1FE1-8545-A3AB-6F962E8E2C72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C87F-09E6-E34D-B4F6-D7DDB252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3289-1FE1-8545-A3AB-6F962E8E2C72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C87F-09E6-E34D-B4F6-D7DDB252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3289-1FE1-8545-A3AB-6F962E8E2C72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C87F-09E6-E34D-B4F6-D7DDB252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3289-1FE1-8545-A3AB-6F962E8E2C72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C87F-09E6-E34D-B4F6-D7DDB252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3289-1FE1-8545-A3AB-6F962E8E2C72}" type="datetimeFigureOut">
              <a:rPr lang="en-US" smtClean="0"/>
              <a:t>5/14/17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C87F-09E6-E34D-B4F6-D7DDB252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3289-1FE1-8545-A3AB-6F962E8E2C72}" type="datetimeFigureOut">
              <a:rPr lang="en-US" smtClean="0"/>
              <a:t>5/14/17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C87F-09E6-E34D-B4F6-D7DDB252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3289-1FE1-8545-A3AB-6F962E8E2C72}" type="datetimeFigureOut">
              <a:rPr lang="en-US" smtClean="0"/>
              <a:t>5/14/17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C87F-09E6-E34D-B4F6-D7DDB252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3289-1FE1-8545-A3AB-6F962E8E2C72}" type="datetimeFigureOut">
              <a:rPr lang="en-US" smtClean="0"/>
              <a:t>5/14/17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C87F-09E6-E34D-B4F6-D7DDB252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3289-1FE1-8545-A3AB-6F962E8E2C72}" type="datetimeFigureOut">
              <a:rPr lang="en-US" smtClean="0"/>
              <a:t>5/14/17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C87F-09E6-E34D-B4F6-D7DDB252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B3289-1FE1-8545-A3AB-6F962E8E2C72}" type="datetimeFigureOut">
              <a:rPr lang="en-US" smtClean="0"/>
              <a:t>5/14/17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4C87F-09E6-E34D-B4F6-D7DDB25220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B3289-1FE1-8545-A3AB-6F962E8E2C72}" type="datetimeFigureOut">
              <a:rPr lang="en-US" smtClean="0"/>
              <a:t>5/14/17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4C87F-09E6-E34D-B4F6-D7DDB252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985838"/>
            <a:ext cx="7886700" cy="942975"/>
          </a:xfrm>
        </p:spPr>
        <p:txBody>
          <a:bodyPr/>
          <a:lstStyle/>
          <a:p>
            <a:r>
              <a:rPr lang="en-US" dirty="0" smtClean="0"/>
              <a:t>Galatians 4:23–26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938" y="1928813"/>
            <a:ext cx="787241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u="none" strike="noStrike" baseline="30000" dirty="0" smtClean="0">
                <a:solidFill>
                  <a:schemeClr val="bg1"/>
                </a:solidFill>
                <a:effectLst/>
              </a:rPr>
              <a:t>23</a:t>
            </a:r>
            <a:r>
              <a:rPr lang="en-US" sz="2700" b="1" u="none" strike="noStrike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  <a:effectLst/>
              </a:rPr>
              <a:t>But the son of the slave was born according to the flesh, while the son of the free woman was born through promise. </a:t>
            </a:r>
            <a:r>
              <a:rPr lang="en-US" sz="2700" b="1" u="none" strike="noStrike" baseline="30000" dirty="0" smtClean="0">
                <a:solidFill>
                  <a:schemeClr val="bg1"/>
                </a:solidFill>
                <a:effectLst/>
              </a:rPr>
              <a:t>24</a:t>
            </a:r>
            <a:r>
              <a:rPr lang="en-US" sz="2700" b="1" u="none" strike="noStrike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  <a:effectLst/>
              </a:rPr>
              <a:t>Now this may be interpreted allegorically: these women are two covenants. One is from Mount Sinai, bearing children for slavery; she is Hagar. </a:t>
            </a:r>
            <a:r>
              <a:rPr lang="en-US" sz="2700" b="1" u="none" strike="noStrike" baseline="30000" dirty="0" smtClean="0">
                <a:solidFill>
                  <a:schemeClr val="bg1"/>
                </a:solidFill>
                <a:effectLst/>
              </a:rPr>
              <a:t>25</a:t>
            </a:r>
            <a:r>
              <a:rPr lang="en-US" sz="2700" b="1" u="none" strike="noStrike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  <a:effectLst/>
              </a:rPr>
              <a:t>Now Hagar is Mount Sinai in Arabia; she corresponds to the present Jerusalem, for she is in slavery with her children. </a:t>
            </a:r>
            <a:r>
              <a:rPr lang="en-US" sz="2700" b="1" u="none" strike="noStrike" baseline="30000" dirty="0" smtClean="0">
                <a:solidFill>
                  <a:schemeClr val="bg1"/>
                </a:solidFill>
                <a:effectLst/>
              </a:rPr>
              <a:t>26</a:t>
            </a:r>
            <a:r>
              <a:rPr lang="en-US" sz="2700" b="1" u="none" strike="noStrike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700" b="1" dirty="0" smtClean="0">
                <a:solidFill>
                  <a:schemeClr val="bg1"/>
                </a:solidFill>
                <a:effectLst/>
              </a:rPr>
              <a:t>But the Jerusalem above is free, and she is our mother.</a:t>
            </a:r>
            <a:r>
              <a:rPr lang="en-US" sz="2700" b="1" dirty="0" smtClean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333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850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wrong kind of mom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Lot’s wife. </a:t>
            </a:r>
          </a:p>
          <a:p>
            <a:pPr lvl="1"/>
            <a:r>
              <a:rPr lang="en-US" dirty="0" smtClean="0"/>
              <a:t>Genesis 19:12–13, 15–17, 26</a:t>
            </a:r>
          </a:p>
          <a:p>
            <a:r>
              <a:rPr lang="en-US" dirty="0" smtClean="0"/>
              <a:t>Jezebel.</a:t>
            </a:r>
          </a:p>
          <a:p>
            <a:pPr lvl="1"/>
            <a:r>
              <a:rPr lang="en-US" dirty="0" smtClean="0"/>
              <a:t>1 Kings 16:31</a:t>
            </a:r>
          </a:p>
          <a:p>
            <a:r>
              <a:rPr lang="en-US" dirty="0" smtClean="0"/>
              <a:t>Herodias.</a:t>
            </a:r>
          </a:p>
          <a:p>
            <a:pPr lvl="1"/>
            <a:r>
              <a:rPr lang="en-US" dirty="0" smtClean="0"/>
              <a:t>Mark 6:17–28</a:t>
            </a:r>
          </a:p>
        </p:txBody>
      </p:sp>
    </p:spTree>
    <p:extLst>
      <p:ext uri="{BB962C8B-B14F-4D97-AF65-F5344CB8AC3E}">
        <p14:creationId xmlns:p14="http://schemas.microsoft.com/office/powerpoint/2010/main" val="12676118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kind of mom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Mary.</a:t>
            </a:r>
          </a:p>
          <a:p>
            <a:pPr lvl="1"/>
            <a:r>
              <a:rPr lang="en-US" dirty="0" smtClean="0"/>
              <a:t>Luke 2:19, 51</a:t>
            </a:r>
          </a:p>
          <a:p>
            <a:pPr lvl="1"/>
            <a:r>
              <a:rPr lang="en-US" dirty="0" smtClean="0"/>
              <a:t>John 2:1–5</a:t>
            </a:r>
          </a:p>
          <a:p>
            <a:pPr lvl="1"/>
            <a:r>
              <a:rPr lang="en-US" dirty="0" smtClean="0"/>
              <a:t>John 19:25–27</a:t>
            </a:r>
          </a:p>
          <a:p>
            <a:r>
              <a:rPr lang="en-US" dirty="0" smtClean="0"/>
              <a:t>Lois and Eunice.</a:t>
            </a:r>
          </a:p>
          <a:p>
            <a:pPr lvl="1"/>
            <a:r>
              <a:rPr lang="en-US" dirty="0" smtClean="0"/>
              <a:t>2 Timothy 1:5</a:t>
            </a:r>
          </a:p>
          <a:p>
            <a:pPr lvl="1"/>
            <a:r>
              <a:rPr lang="en-US" dirty="0" smtClean="0"/>
              <a:t>2 Timothy 3:14–17</a:t>
            </a:r>
          </a:p>
          <a:p>
            <a:pPr lvl="1"/>
            <a:r>
              <a:rPr lang="en-US" dirty="0" smtClean="0"/>
              <a:t>Acts 16:1–2</a:t>
            </a:r>
          </a:p>
        </p:txBody>
      </p:sp>
    </p:spTree>
    <p:extLst>
      <p:ext uri="{BB962C8B-B14F-4D97-AF65-F5344CB8AC3E}">
        <p14:creationId xmlns:p14="http://schemas.microsoft.com/office/powerpoint/2010/main" val="19506812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339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769587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148</Words>
  <Application>Microsoft Macintosh PowerPoint</Application>
  <PresentationFormat>On-screen Show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Mangal</vt:lpstr>
      <vt:lpstr>Arial</vt:lpstr>
      <vt:lpstr>Office Theme</vt:lpstr>
      <vt:lpstr>Galatians 4:23–26</vt:lpstr>
      <vt:lpstr>PowerPoint Presentation</vt:lpstr>
      <vt:lpstr>The wrong kind of mom…</vt:lpstr>
      <vt:lpstr>The right kind of mom…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Galatians 4:23–26</dc:title>
  <dc:creator>Terry Francis</dc:creator>
  <cp:lastModifiedBy>Terry Francis</cp:lastModifiedBy>
  <cp:revision>3</cp:revision>
  <dcterms:created xsi:type="dcterms:W3CDTF">2017-05-14T11:15:29Z</dcterms:created>
  <dcterms:modified xsi:type="dcterms:W3CDTF">2017-05-14T11:27:55Z</dcterms:modified>
</cp:coreProperties>
</file>