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68" r:id="rId3"/>
    <p:sldId id="257" r:id="rId4"/>
    <p:sldId id="262" r:id="rId5"/>
    <p:sldId id="261" r:id="rId6"/>
    <p:sldId id="265" r:id="rId7"/>
    <p:sldId id="266" r:id="rId8"/>
    <p:sldId id="25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99"/>
    <p:restoredTop sz="94651"/>
  </p:normalViewPr>
  <p:slideViewPr>
    <p:cSldViewPr>
      <p:cViewPr varScale="1">
        <p:scale>
          <a:sx n="105" d="100"/>
          <a:sy n="105" d="100"/>
        </p:scale>
        <p:origin x="14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D4B93-5C96-224E-8674-5F4F59CA6F24}" type="datetimeFigureOut">
              <a:rPr lang="en-US" smtClean="0"/>
              <a:t>4/30/17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D4A2B-81D1-F94F-A6BB-50D51AA56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34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78546-2285-4D16-82F5-0BF778534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58253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BADC3-356C-4405-B634-9F2BB86D1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93877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C4BF7-EE88-4B75-A774-F0CA83927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73074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533400"/>
            <a:ext cx="5029200" cy="12954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174006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735C4-0E22-4683-A0D8-FA3063D5F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4189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D4D6E-70BC-47B0-962B-CB6DA440A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80534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437F6-E119-490A-B9CC-F7722C93F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57763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A6FBB-37C8-494B-8261-DC43E8E7B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26182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9E875-FB93-426D-A604-05D6E62AB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84806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CB7F0-14E4-4ACA-BAEF-0D9EF9EF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19539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2A262-7472-479A-B590-33E36F36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93606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19696-2CE5-462C-8A4A-8F99ECE4B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63868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0" y="533400"/>
            <a:ext cx="5181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86000"/>
            <a:ext cx="739140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3828CB1-F324-4C6D-A43D-817A6F9C8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>
        <p:tmplLst>
          <p:tmpl lvl="1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mbria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mbria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mbria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mbria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r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mbria" pitchFamily="18" charset="0"/>
          <a:ea typeface="+mn-ea"/>
          <a:cs typeface="+mn-cs"/>
        </a:defRPr>
      </a:lvl1pPr>
      <a:lvl2pPr marL="742950" indent="-285750" algn="r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mbria" pitchFamily="18" charset="0"/>
        </a:defRPr>
      </a:lvl2pPr>
      <a:lvl3pPr marL="1143000" indent="-228600" algn="r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mbria" pitchFamily="18" charset="0"/>
        </a:defRPr>
      </a:lvl3pPr>
      <a:lvl4pPr marL="1600200" indent="-228600" algn="r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mbria" pitchFamily="18" charset="0"/>
        </a:defRPr>
      </a:lvl4pPr>
      <a:lvl5pPr marL="2057400" indent="-228600" algn="r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mbria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914400"/>
            <a:ext cx="5181600" cy="1219200"/>
          </a:xfrm>
        </p:spPr>
        <p:txBody>
          <a:bodyPr/>
          <a:lstStyle/>
          <a:p>
            <a:r>
              <a:rPr lang="en-US" sz="3600" dirty="0" smtClean="0"/>
              <a:t>2 Corinthians 12:7–10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286000"/>
            <a:ext cx="6934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7</a:t>
            </a:r>
            <a:r>
              <a:rPr lang="en-US" sz="2800" b="1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So to keep me from becoming conceited because of the surpassing greatness of the revelations, a thorn was given me in the flesh, a messenger of Satan to harass me, to keep me from becoming conceited. </a:t>
            </a:r>
            <a:r>
              <a:rPr lang="en-US" sz="2800" b="1" baseline="30000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8</a:t>
            </a:r>
            <a:r>
              <a:rPr lang="en-US" sz="28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Three times I pleaded with the Lord about this, that it should leave me. </a:t>
            </a:r>
          </a:p>
        </p:txBody>
      </p:sp>
    </p:spTree>
    <p:extLst>
      <p:ext uri="{BB962C8B-B14F-4D97-AF65-F5344CB8AC3E}">
        <p14:creationId xmlns:p14="http://schemas.microsoft.com/office/powerpoint/2010/main" val="1843502982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914400"/>
            <a:ext cx="5181600" cy="1219200"/>
          </a:xfrm>
        </p:spPr>
        <p:txBody>
          <a:bodyPr/>
          <a:lstStyle/>
          <a:p>
            <a:r>
              <a:rPr lang="en-US" sz="3600" dirty="0" smtClean="0"/>
              <a:t>2 Corinthians 12:7–10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286000"/>
            <a:ext cx="6934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9</a:t>
            </a:r>
            <a:r>
              <a:rPr lang="en-US" sz="2800" b="1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But he said to me, “My grace is sufficient for you, for my power is made perfect in weakness.” Therefore I will boast all the more gladly of my weaknesses, so that the power of Christ may rest upon me. </a:t>
            </a:r>
            <a:r>
              <a:rPr lang="en-US" sz="2800" b="1" baseline="30000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10</a:t>
            </a:r>
            <a:r>
              <a:rPr lang="en-US" sz="28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For the sake of Christ, then, I am content with weaknesses, insults, hardships, persecutions, and calamities. For when I am weak, then I am strong. </a:t>
            </a:r>
          </a:p>
        </p:txBody>
      </p:sp>
    </p:spTree>
    <p:extLst>
      <p:ext uri="{BB962C8B-B14F-4D97-AF65-F5344CB8AC3E}">
        <p14:creationId xmlns:p14="http://schemas.microsoft.com/office/powerpoint/2010/main" val="1857286374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 Jacob’s Story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Jacob was the son of promise 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Genesis 25:23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Confrontation with Esau.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Genesis 27:41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Genesis 32:1–8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wrestling match with the </a:t>
            </a:r>
            <a:br>
              <a:rPr lang="en-US" dirty="0" smtClean="0"/>
            </a:br>
            <a:r>
              <a:rPr lang="en-US" dirty="0" smtClean="0"/>
              <a:t>messenger of God.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Genesis 32:22–32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feel like God is fighting against you.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Obtaining God’s promise is </a:t>
            </a:r>
            <a:br>
              <a:rPr lang="en-US" dirty="0" smtClean="0"/>
            </a:br>
            <a:r>
              <a:rPr lang="en-US" dirty="0" smtClean="0"/>
              <a:t>not always easy.</a:t>
            </a:r>
          </a:p>
          <a:p>
            <a:pPr eaLnBrk="1" hangingPunct="1"/>
            <a:r>
              <a:rPr lang="en-US" dirty="0" smtClean="0"/>
              <a:t>Sometimes it feels like </a:t>
            </a:r>
            <a:br>
              <a:rPr lang="en-US" dirty="0" smtClean="0"/>
            </a:br>
            <a:r>
              <a:rPr lang="en-US" dirty="0" smtClean="0"/>
              <a:t>God is our opponent.</a:t>
            </a:r>
          </a:p>
          <a:p>
            <a:pPr eaLnBrk="1" hangingPunct="1"/>
            <a:r>
              <a:rPr lang="en-US" dirty="0" smtClean="0"/>
              <a:t>Sometimes we get injured </a:t>
            </a:r>
            <a:br>
              <a:rPr lang="en-US" dirty="0" smtClean="0"/>
            </a:br>
            <a:r>
              <a:rPr lang="en-US" dirty="0" smtClean="0"/>
              <a:t>on the way to our blessing.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122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feel like God is fighting against you.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struggle will be more than we </a:t>
            </a:r>
            <a:br>
              <a:rPr lang="en-US" dirty="0" smtClean="0"/>
            </a:br>
            <a:r>
              <a:rPr lang="en-US" dirty="0" smtClean="0"/>
              <a:t>want to deal with, but it will not </a:t>
            </a:r>
            <a:br>
              <a:rPr lang="en-US" dirty="0" smtClean="0"/>
            </a:br>
            <a:r>
              <a:rPr lang="en-US" dirty="0" smtClean="0"/>
              <a:t>be more than we can deal with.</a:t>
            </a:r>
          </a:p>
          <a:p>
            <a:pPr eaLnBrk="1" hangingPunct="1"/>
            <a:r>
              <a:rPr lang="en-US" dirty="0" smtClean="0"/>
              <a:t>God will not give us every </a:t>
            </a:r>
            <a:br>
              <a:rPr lang="en-US" dirty="0" smtClean="0"/>
            </a:br>
            <a:r>
              <a:rPr lang="en-US" dirty="0" smtClean="0"/>
              <a:t>blessing we ask for.</a:t>
            </a:r>
          </a:p>
          <a:p>
            <a:pPr eaLnBrk="1" hangingPunct="1"/>
            <a:r>
              <a:rPr lang="en-US" dirty="0" smtClean="0"/>
              <a:t>God will bless if we </a:t>
            </a:r>
            <a:br>
              <a:rPr lang="en-US" dirty="0" smtClean="0"/>
            </a:br>
            <a:r>
              <a:rPr lang="en-US" dirty="0" smtClean="0"/>
              <a:t>hang on to Him.</a:t>
            </a:r>
          </a:p>
        </p:txBody>
      </p:sp>
    </p:spTree>
    <p:extLst>
      <p:ext uri="{BB962C8B-B14F-4D97-AF65-F5344CB8AC3E}">
        <p14:creationId xmlns:p14="http://schemas.microsoft.com/office/powerpoint/2010/main" val="376311667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202</Words>
  <Application>Microsoft Macintosh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Default Design</vt:lpstr>
      <vt:lpstr>2 Corinthians 12:7–10</vt:lpstr>
      <vt:lpstr>2 Corinthians 12:7–10</vt:lpstr>
      <vt:lpstr>PowerPoint Presentation</vt:lpstr>
      <vt:lpstr>PowerPoint Presentation</vt:lpstr>
      <vt:lpstr>Consider Jacob’s Story</vt:lpstr>
      <vt:lpstr>When you feel like God is fighting against you.</vt:lpstr>
      <vt:lpstr>When you feel like God is fighting against you.</vt:lpstr>
      <vt:lpstr>PowerPoint Presentation</vt:lpstr>
    </vt:vector>
  </TitlesOfParts>
  <Company>Hillview church of Christ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Terry Francis</dc:creator>
  <cp:lastModifiedBy>Terry Francis</cp:lastModifiedBy>
  <cp:revision>8</cp:revision>
  <dcterms:created xsi:type="dcterms:W3CDTF">2006-03-05T12:35:58Z</dcterms:created>
  <dcterms:modified xsi:type="dcterms:W3CDTF">2017-04-30T11:52:25Z</dcterms:modified>
</cp:coreProperties>
</file>