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sldIdLst>
    <p:sldId id="261" r:id="rId2"/>
    <p:sldId id="257" r:id="rId3"/>
    <p:sldId id="258" r:id="rId4"/>
    <p:sldId id="264" r:id="rId5"/>
    <p:sldId id="265" r:id="rId6"/>
    <p:sldId id="266" r:id="rId7"/>
    <p:sldId id="267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/>
    <p:restoredTop sz="86415"/>
  </p:normalViewPr>
  <p:slideViewPr>
    <p:cSldViewPr snapToGrid="0" snapToObjects="1">
      <p:cViewPr varScale="1">
        <p:scale>
          <a:sx n="83" d="100"/>
          <a:sy n="83" d="100"/>
        </p:scale>
        <p:origin x="102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D74E1-C64C-B748-91E6-11DC6EF6EF0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E88A3-9666-F644-9155-AA6710A5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233" y="1148576"/>
            <a:ext cx="8508381" cy="783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233" y="2062165"/>
            <a:ext cx="8508381" cy="4114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C711-4586-3D47-BA0C-854B8BC79CD4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C0BC8-3305-A44C-9142-6D99F6771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1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Amos 7:7–9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233" y="1931991"/>
            <a:ext cx="85083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/>
              <a:t>7</a:t>
            </a:r>
            <a:r>
              <a:rPr lang="en-US" sz="2800" b="1" dirty="0"/>
              <a:t> This is what he showed me: behold, the Lord was standing beside a wall built with a plumb line, with a plumb line in his hand. </a:t>
            </a:r>
            <a:r>
              <a:rPr lang="en-US" sz="2800" b="1" baseline="30000" dirty="0"/>
              <a:t>8</a:t>
            </a:r>
            <a:r>
              <a:rPr lang="en-US" sz="2800" b="1" dirty="0"/>
              <a:t> And the </a:t>
            </a:r>
            <a:r>
              <a:rPr lang="en-US" sz="2800" b="1" cap="small" dirty="0"/>
              <a:t>Lord</a:t>
            </a:r>
            <a:r>
              <a:rPr lang="en-US" sz="2800" b="1" dirty="0"/>
              <a:t> said to me, “Amos, what do you see?” And I said, “A plumb line.” Then the Lord said, “Behold, I am setting a plumb line in the midst of my people Israel; I will never again pass by them; </a:t>
            </a:r>
            <a:r>
              <a:rPr lang="en-US" sz="2800" b="1" baseline="30000" dirty="0"/>
              <a:t>9</a:t>
            </a:r>
            <a:r>
              <a:rPr lang="en-US" sz="2800" b="1" dirty="0"/>
              <a:t> the high places of Isaac shall be made desolate, and the sanctuaries of Israel shall be laid waste, and I will rise against the house of Jeroboam with the sword.” </a:t>
            </a:r>
          </a:p>
        </p:txBody>
      </p:sp>
    </p:spTree>
    <p:extLst>
      <p:ext uri="{BB962C8B-B14F-4D97-AF65-F5344CB8AC3E}">
        <p14:creationId xmlns:p14="http://schemas.microsoft.com/office/powerpoint/2010/main" val="14566577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6684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127000"/>
            <a:ext cx="877824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5952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Farm-Boy Preacher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Amos 1:1</a:t>
            </a:r>
          </a:p>
          <a:p>
            <a:r>
              <a:rPr lang="en-US" dirty="0"/>
              <a:t>Amos 7:14–15</a:t>
            </a:r>
          </a:p>
          <a:p>
            <a:r>
              <a:rPr lang="en-US" dirty="0"/>
              <a:t>Amos 4:1</a:t>
            </a:r>
          </a:p>
          <a:p>
            <a:r>
              <a:rPr lang="en-US" dirty="0"/>
              <a:t>Amos 7:12–13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book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promised of punishment. </a:t>
            </a:r>
          </a:p>
          <a:p>
            <a:pPr lvl="1"/>
            <a:r>
              <a:rPr lang="en-US" dirty="0"/>
              <a:t>Amos 1–2</a:t>
            </a:r>
          </a:p>
          <a:p>
            <a:r>
              <a:rPr lang="en-US" dirty="0"/>
              <a:t>The message of patience. </a:t>
            </a:r>
          </a:p>
          <a:p>
            <a:pPr lvl="1"/>
            <a:r>
              <a:rPr lang="en-US" dirty="0"/>
              <a:t>Amos 3–6</a:t>
            </a:r>
          </a:p>
          <a:p>
            <a:r>
              <a:rPr lang="en-US" dirty="0"/>
              <a:t>The pronounced prophecies. </a:t>
            </a:r>
          </a:p>
          <a:p>
            <a:pPr lvl="1"/>
            <a:r>
              <a:rPr lang="en-US" dirty="0"/>
              <a:t>Amos 7–9</a:t>
            </a:r>
          </a:p>
          <a:p>
            <a:r>
              <a:rPr lang="en-US" dirty="0"/>
              <a:t>There is a remnant saved. </a:t>
            </a:r>
          </a:p>
          <a:p>
            <a:pPr lvl="1"/>
            <a:r>
              <a:rPr lang="en-US" dirty="0"/>
              <a:t>Amos 9:8–15</a:t>
            </a:r>
          </a:p>
        </p:txBody>
      </p:sp>
    </p:spTree>
    <p:extLst>
      <p:ext uri="{BB962C8B-B14F-4D97-AF65-F5344CB8AC3E}">
        <p14:creationId xmlns:p14="http://schemas.microsoft.com/office/powerpoint/2010/main" val="61148136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Luxury can be a problem. </a:t>
            </a:r>
          </a:p>
          <a:p>
            <a:pPr lvl="1"/>
            <a:r>
              <a:rPr lang="en-US" dirty="0"/>
              <a:t>Amos 3:15; 6:1</a:t>
            </a:r>
          </a:p>
          <a:p>
            <a:pPr lvl="1"/>
            <a:r>
              <a:rPr lang="en-US" dirty="0"/>
              <a:t>Amos 2:6–8; 5:11–13</a:t>
            </a:r>
          </a:p>
          <a:p>
            <a:pPr lvl="1"/>
            <a:r>
              <a:rPr lang="en-US" dirty="0"/>
              <a:t>Matthew 6:24</a:t>
            </a:r>
          </a:p>
          <a:p>
            <a:r>
              <a:rPr lang="en-US" dirty="0"/>
              <a:t>Sound preaching is often rejected. </a:t>
            </a:r>
          </a:p>
          <a:p>
            <a:pPr lvl="1"/>
            <a:r>
              <a:rPr lang="en-US" dirty="0"/>
              <a:t>Amos 7:11–13</a:t>
            </a:r>
          </a:p>
          <a:p>
            <a:pPr lvl="1"/>
            <a:r>
              <a:rPr lang="en-US" dirty="0"/>
              <a:t>2 Timothy 4:1–4</a:t>
            </a:r>
          </a:p>
          <a:p>
            <a:r>
              <a:rPr lang="en-US" dirty="0"/>
              <a:t>Not all worship is accepted. </a:t>
            </a:r>
          </a:p>
          <a:p>
            <a:pPr lvl="1"/>
            <a:r>
              <a:rPr lang="en-US" dirty="0"/>
              <a:t>Amos 5:21–24; 4:4–5</a:t>
            </a:r>
          </a:p>
        </p:txBody>
      </p:sp>
    </p:spTree>
    <p:extLst>
      <p:ext uri="{BB962C8B-B14F-4D97-AF65-F5344CB8AC3E}">
        <p14:creationId xmlns:p14="http://schemas.microsoft.com/office/powerpoint/2010/main" val="99209590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Indifference is worse than the opposition of truth.</a:t>
            </a:r>
          </a:p>
          <a:p>
            <a:pPr lvl="1"/>
            <a:r>
              <a:rPr lang="en-US" dirty="0"/>
              <a:t>Amos 4:4–6</a:t>
            </a:r>
          </a:p>
          <a:p>
            <a:r>
              <a:rPr lang="en-US" dirty="0"/>
              <a:t>Apostasy is a very real danger. </a:t>
            </a:r>
          </a:p>
          <a:p>
            <a:pPr lvl="1"/>
            <a:r>
              <a:rPr lang="en-US" dirty="0"/>
              <a:t>Amos 4:6–11</a:t>
            </a:r>
          </a:p>
          <a:p>
            <a:pPr lvl="1"/>
            <a:r>
              <a:rPr lang="en-US" dirty="0"/>
              <a:t>1 Peter 4:11</a:t>
            </a:r>
          </a:p>
        </p:txBody>
      </p:sp>
    </p:spTree>
    <p:extLst>
      <p:ext uri="{BB962C8B-B14F-4D97-AF65-F5344CB8AC3E}">
        <p14:creationId xmlns:p14="http://schemas.microsoft.com/office/powerpoint/2010/main" val="166898933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61930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236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Amos 7:7–9</vt:lpstr>
      <vt:lpstr>PowerPoint Presentation</vt:lpstr>
      <vt:lpstr>PowerPoint Presentation</vt:lpstr>
      <vt:lpstr>The Farm-Boy Preacher</vt:lpstr>
      <vt:lpstr>A closer look at the book…</vt:lpstr>
      <vt:lpstr>What we learn…</vt:lpstr>
      <vt:lpstr>What we learn…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EastShelby</cp:lastModifiedBy>
  <cp:revision>9</cp:revision>
  <cp:lastPrinted>2017-02-12T02:17:40Z</cp:lastPrinted>
  <dcterms:created xsi:type="dcterms:W3CDTF">2017-01-08T11:29:51Z</dcterms:created>
  <dcterms:modified xsi:type="dcterms:W3CDTF">2017-02-12T15:08:05Z</dcterms:modified>
</cp:coreProperties>
</file>