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0"/>
  </p:notesMasterIdLst>
  <p:sldIdLst>
    <p:sldId id="256" r:id="rId2"/>
    <p:sldId id="257" r:id="rId3"/>
    <p:sldId id="261" r:id="rId4"/>
    <p:sldId id="258" r:id="rId5"/>
    <p:sldId id="259" r:id="rId6"/>
    <p:sldId id="263" r:id="rId7"/>
    <p:sldId id="264" r:id="rId8"/>
    <p:sldId id="26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6"/>
    <p:restoredTop sz="86385"/>
  </p:normalViewPr>
  <p:slideViewPr>
    <p:cSldViewPr snapToGrid="0" snapToObjects="1">
      <p:cViewPr varScale="1">
        <p:scale>
          <a:sx n="83" d="100"/>
          <a:sy n="83" d="100"/>
        </p:scale>
        <p:origin x="102" y="28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93043-0148-0645-AB69-EE65EAD5D477}" type="datetimeFigureOut">
              <a:rPr lang="en-US" smtClean="0"/>
              <a:t>1/22/2017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1C153-AB9F-EA43-A7CA-37271651DA43}" type="slidenum">
              <a:rPr lang="en-US" smtClean="0"/>
              <a:t>‹#›</a:t>
            </a:fld>
            <a:endParaRPr lang="en-US"/>
          </a:p>
        </p:txBody>
      </p:sp>
    </p:spTree>
    <p:extLst>
      <p:ext uri="{BB962C8B-B14F-4D97-AF65-F5344CB8AC3E}">
        <p14:creationId xmlns:p14="http://schemas.microsoft.com/office/powerpoint/2010/main" val="124741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A8EA96-C383-D246-8685-11EBB6B43DE8}"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3F8F-4681-DE48-86FC-CB8D7A549E02}" type="slidenum">
              <a:rPr lang="en-US" smtClean="0"/>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A8EA96-C383-D246-8685-11EBB6B43DE8}"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3F8F-4681-DE48-86FC-CB8D7A549E02}" type="slidenum">
              <a:rPr lang="en-US" smtClean="0"/>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A8EA96-C383-D246-8685-11EBB6B43DE8}"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3F8F-4681-DE48-86FC-CB8D7A549E02}" type="slidenum">
              <a:rPr lang="en-US" smtClean="0"/>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A8EA96-C383-D246-8685-11EBB6B43DE8}"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3F8F-4681-DE48-86FC-CB8D7A549E02}" type="slidenum">
              <a:rPr lang="en-US" smtClean="0"/>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A8EA96-C383-D246-8685-11EBB6B43DE8}"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3F8F-4681-DE48-86FC-CB8D7A549E02}" type="slidenum">
              <a:rPr lang="en-US" smtClean="0"/>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A8EA96-C383-D246-8685-11EBB6B43DE8}"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3F8F-4681-DE48-86FC-CB8D7A549E02}" type="slidenum">
              <a:rPr lang="en-US" smtClean="0"/>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A8EA96-C383-D246-8685-11EBB6B43DE8}"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B3F8F-4681-DE48-86FC-CB8D7A549E02}" type="slidenum">
              <a:rPr lang="en-US" smtClean="0"/>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A8EA96-C383-D246-8685-11EBB6B43DE8}"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B3F8F-4681-DE48-86FC-CB8D7A549E02}" type="slidenum">
              <a:rPr lang="en-US" smtClean="0"/>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8EA96-C383-D246-8685-11EBB6B43DE8}"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B3F8F-4681-DE48-86FC-CB8D7A549E02}" type="slidenum">
              <a:rPr lang="en-US" smtClean="0"/>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8EA96-C383-D246-8685-11EBB6B43DE8}"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3F8F-4681-DE48-86FC-CB8D7A549E02}" type="slidenum">
              <a:rPr lang="en-US" smtClean="0"/>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A8EA96-C383-D246-8685-11EBB6B43DE8}"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3F8F-4681-DE48-86FC-CB8D7A549E02}" type="slidenum">
              <a:rPr lang="en-US" smtClean="0"/>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3819646" y="365126"/>
            <a:ext cx="5081286" cy="117430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19646" y="1825625"/>
            <a:ext cx="508128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8EA96-C383-D246-8685-11EBB6B43DE8}" type="datetimeFigureOut">
              <a:rPr lang="en-US" smtClean="0"/>
              <a:t>1/22/2017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B3F8F-4681-DE48-86FC-CB8D7A549E02}" type="slidenum">
              <a:rPr lang="en-US" smtClean="0"/>
              <a:t>‹#›</a:t>
            </a:fld>
            <a:endParaRPr lang="en-US"/>
          </a:p>
        </p:txBody>
      </p:sp>
    </p:spTree>
    <p:extLst>
      <p:ext uri="{BB962C8B-B14F-4D97-AF65-F5344CB8AC3E}">
        <p14:creationId xmlns:p14="http://schemas.microsoft.com/office/powerpoint/2010/main" val="92914896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3600" b="1" kern="1200">
          <a:solidFill>
            <a:schemeClr val="tx1"/>
          </a:solidFill>
          <a:latin typeface="Cambria" charset="0"/>
          <a:ea typeface="Cambria" charset="0"/>
          <a:cs typeface="Cambri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Cambria" charset="0"/>
          <a:ea typeface="Cambria" charset="0"/>
          <a:cs typeface="Cambri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Cambria" charset="0"/>
          <a:ea typeface="Cambria" charset="0"/>
          <a:cs typeface="Cambria"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Cambria" charset="0"/>
          <a:ea typeface="Cambria" charset="0"/>
          <a:cs typeface="Cambria"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Cambria" charset="0"/>
          <a:ea typeface="Cambria" charset="0"/>
          <a:cs typeface="Cambria"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Cambria" charset="0"/>
          <a:ea typeface="Cambria" charset="0"/>
          <a:cs typeface="Cambri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350"/>
            <a:ext cx="9152467" cy="6864350"/>
          </a:xfrm>
          <a:prstGeom prst="rect">
            <a:avLst/>
          </a:prstGeom>
        </p:spPr>
      </p:pic>
      <p:sp>
        <p:nvSpPr>
          <p:cNvPr id="5" name="Title 4"/>
          <p:cNvSpPr>
            <a:spLocks noGrp="1"/>
          </p:cNvSpPr>
          <p:nvPr>
            <p:ph type="title"/>
          </p:nvPr>
        </p:nvSpPr>
        <p:spPr>
          <a:xfrm>
            <a:off x="505326" y="365126"/>
            <a:ext cx="8395606" cy="801937"/>
          </a:xfrm>
        </p:spPr>
        <p:txBody>
          <a:bodyPr/>
          <a:lstStyle/>
          <a:p>
            <a:r>
              <a:rPr lang="en-US" dirty="0"/>
              <a:t>Genesis 1:26–28</a:t>
            </a:r>
          </a:p>
        </p:txBody>
      </p:sp>
      <p:sp>
        <p:nvSpPr>
          <p:cNvPr id="6" name="TextBox 5"/>
          <p:cNvSpPr txBox="1"/>
          <p:nvPr/>
        </p:nvSpPr>
        <p:spPr>
          <a:xfrm>
            <a:off x="502890" y="1027099"/>
            <a:ext cx="8398042" cy="5970865"/>
          </a:xfrm>
          <a:prstGeom prst="rect">
            <a:avLst/>
          </a:prstGeom>
          <a:noFill/>
        </p:spPr>
        <p:txBody>
          <a:bodyPr wrap="square" rtlCol="0">
            <a:spAutoFit/>
          </a:bodyPr>
          <a:lstStyle/>
          <a:p>
            <a:r>
              <a:rPr lang="en-US" sz="2800" b="1" u="none" strike="noStrike" baseline="30000" dirty="0">
                <a:effectLst/>
                <a:latin typeface="Cambria" charset="0"/>
                <a:ea typeface="Cambria" charset="0"/>
                <a:cs typeface="Cambria" charset="0"/>
              </a:rPr>
              <a:t>26</a:t>
            </a:r>
            <a:r>
              <a:rPr lang="en-US" sz="2800" b="1" u="none" strike="noStrike" dirty="0">
                <a:effectLst/>
                <a:latin typeface="Cambria" charset="0"/>
                <a:ea typeface="Cambria" charset="0"/>
                <a:cs typeface="Cambria" charset="0"/>
              </a:rPr>
              <a:t> </a:t>
            </a:r>
            <a:r>
              <a:rPr lang="en-US" sz="2800" b="1" dirty="0">
                <a:effectLst/>
                <a:latin typeface="Cambria" charset="0"/>
                <a:ea typeface="Cambria" charset="0"/>
                <a:cs typeface="Cambria" charset="0"/>
              </a:rPr>
              <a:t>Then God said, “Let us make man in our image, after our likeness. And let them have dominion over the fish of the sea and over the birds of the heavens and over the livestock and over all the earth and over every creeping thing that creeps on the earth.” </a:t>
            </a:r>
            <a:r>
              <a:rPr lang="en-US" sz="2800" b="1" u="none" strike="noStrike" baseline="30000" dirty="0">
                <a:effectLst/>
                <a:latin typeface="Cambria" charset="0"/>
                <a:ea typeface="Cambria" charset="0"/>
                <a:cs typeface="Cambria" charset="0"/>
              </a:rPr>
              <a:t>27</a:t>
            </a:r>
            <a:r>
              <a:rPr lang="en-US" sz="2800" b="1" u="none" strike="noStrike" dirty="0">
                <a:effectLst/>
                <a:latin typeface="Cambria" charset="0"/>
                <a:ea typeface="Cambria" charset="0"/>
                <a:cs typeface="Cambria" charset="0"/>
              </a:rPr>
              <a:t> </a:t>
            </a:r>
            <a:r>
              <a:rPr lang="en-US" sz="2800" b="1" dirty="0">
                <a:effectLst/>
                <a:latin typeface="Cambria" charset="0"/>
                <a:ea typeface="Cambria" charset="0"/>
                <a:cs typeface="Cambria" charset="0"/>
              </a:rPr>
              <a:t>So God created man in his own image, in the image of God he created him; male and female he created them. </a:t>
            </a:r>
            <a:r>
              <a:rPr lang="en-US" sz="2800" b="1" u="none" strike="noStrike" baseline="30000" dirty="0">
                <a:effectLst/>
                <a:latin typeface="Cambria" charset="0"/>
                <a:ea typeface="Cambria" charset="0"/>
                <a:cs typeface="Cambria" charset="0"/>
              </a:rPr>
              <a:t>28</a:t>
            </a:r>
            <a:r>
              <a:rPr lang="en-US" sz="2800" b="1" u="none" strike="noStrike" dirty="0">
                <a:effectLst/>
                <a:latin typeface="Cambria" charset="0"/>
                <a:ea typeface="Cambria" charset="0"/>
                <a:cs typeface="Cambria" charset="0"/>
              </a:rPr>
              <a:t> </a:t>
            </a:r>
            <a:r>
              <a:rPr lang="en-US" sz="2800" b="1" dirty="0">
                <a:effectLst/>
                <a:latin typeface="Cambria" charset="0"/>
                <a:ea typeface="Cambria" charset="0"/>
                <a:cs typeface="Cambria" charset="0"/>
              </a:rPr>
              <a:t>And God blessed them. And God said to them, “Be fruitful and multiply and fill the earth and subdue it, and have dominion over the fish of the sea and over the birds of the heavens and over every living thing that moves on the earth.”</a:t>
            </a:r>
            <a:r>
              <a:rPr lang="en-US" sz="2800" b="1" dirty="0">
                <a:latin typeface="Cambria" charset="0"/>
                <a:ea typeface="Cambria" charset="0"/>
                <a:cs typeface="Cambria" charset="0"/>
              </a:rPr>
              <a:t> </a:t>
            </a:r>
          </a:p>
          <a:p>
            <a:endParaRPr lang="en-US" dirty="0"/>
          </a:p>
        </p:txBody>
      </p:sp>
    </p:spTree>
    <p:extLst>
      <p:ext uri="{BB962C8B-B14F-4D97-AF65-F5344CB8AC3E}">
        <p14:creationId xmlns:p14="http://schemas.microsoft.com/office/powerpoint/2010/main" val="7691461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00699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1034785"/>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074978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God of Creation.</a:t>
            </a:r>
          </a:p>
        </p:txBody>
      </p:sp>
      <p:sp>
        <p:nvSpPr>
          <p:cNvPr id="3" name="Content Placeholder 2"/>
          <p:cNvSpPr>
            <a:spLocks noGrp="1"/>
          </p:cNvSpPr>
          <p:nvPr>
            <p:ph idx="1"/>
          </p:nvPr>
        </p:nvSpPr>
        <p:spPr>
          <a:xfrm>
            <a:off x="3819646" y="1539433"/>
            <a:ext cx="5081286" cy="4637530"/>
          </a:xfrm>
        </p:spPr>
        <p:txBody>
          <a:bodyPr/>
          <a:lstStyle/>
          <a:p>
            <a:r>
              <a:rPr lang="en-US" dirty="0"/>
              <a:t>God’s Power. </a:t>
            </a:r>
          </a:p>
          <a:p>
            <a:pPr lvl="1"/>
            <a:r>
              <a:rPr lang="en-US" dirty="0"/>
              <a:t>Psalm 89:11–13</a:t>
            </a:r>
          </a:p>
          <a:p>
            <a:pPr lvl="1"/>
            <a:r>
              <a:rPr lang="en-US" dirty="0"/>
              <a:t>Jeremiah 32:17</a:t>
            </a:r>
          </a:p>
          <a:p>
            <a:pPr lvl="1"/>
            <a:r>
              <a:rPr lang="en-US" dirty="0"/>
              <a:t>Romans 1:20</a:t>
            </a:r>
          </a:p>
          <a:p>
            <a:pPr lvl="1"/>
            <a:r>
              <a:rPr lang="en-US" dirty="0"/>
              <a:t>Psalm 148:3–5</a:t>
            </a:r>
          </a:p>
          <a:p>
            <a:pPr lvl="1"/>
            <a:r>
              <a:rPr lang="en-US" dirty="0"/>
              <a:t>Hebrews 11:3</a:t>
            </a:r>
          </a:p>
          <a:p>
            <a:r>
              <a:rPr lang="en-US" dirty="0"/>
              <a:t>God’s Wisdom and Knowledge.</a:t>
            </a:r>
          </a:p>
          <a:p>
            <a:pPr lvl="1"/>
            <a:r>
              <a:rPr lang="en-US" dirty="0"/>
              <a:t>Proverbs 8:22–31</a:t>
            </a:r>
          </a:p>
          <a:p>
            <a:pPr lvl="1"/>
            <a:r>
              <a:rPr lang="en-US" dirty="0"/>
              <a:t>Jeremiah 51:15–17</a:t>
            </a:r>
          </a:p>
          <a:p>
            <a:pPr lvl="1"/>
            <a:r>
              <a:rPr lang="en-US" dirty="0"/>
              <a:t>Job 38–39</a:t>
            </a:r>
          </a:p>
        </p:txBody>
      </p:sp>
    </p:spTree>
    <p:extLst>
      <p:ext uri="{BB962C8B-B14F-4D97-AF65-F5344CB8AC3E}">
        <p14:creationId xmlns:p14="http://schemas.microsoft.com/office/powerpoint/2010/main" val="171624892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 the created.</a:t>
            </a:r>
          </a:p>
        </p:txBody>
      </p:sp>
      <p:sp>
        <p:nvSpPr>
          <p:cNvPr id="3" name="Content Placeholder 2"/>
          <p:cNvSpPr>
            <a:spLocks noGrp="1"/>
          </p:cNvSpPr>
          <p:nvPr>
            <p:ph idx="1"/>
          </p:nvPr>
        </p:nvSpPr>
        <p:spPr/>
        <p:txBody>
          <a:bodyPr/>
          <a:lstStyle/>
          <a:p>
            <a:r>
              <a:rPr lang="en-US" dirty="0"/>
              <a:t>Genesis 1:26</a:t>
            </a:r>
          </a:p>
          <a:p>
            <a:r>
              <a:rPr lang="en-US" dirty="0"/>
              <a:t>Genesis 2:5–7, 18, 21–22</a:t>
            </a:r>
          </a:p>
          <a:p>
            <a:r>
              <a:rPr lang="en-US" dirty="0"/>
              <a:t>Isaiah 42:5</a:t>
            </a:r>
          </a:p>
          <a:p>
            <a:r>
              <a:rPr lang="en-US" dirty="0"/>
              <a:t>Matthew 6:26–30</a:t>
            </a:r>
          </a:p>
        </p:txBody>
      </p:sp>
    </p:spTree>
    <p:extLst>
      <p:ext uri="{BB962C8B-B14F-4D97-AF65-F5344CB8AC3E}">
        <p14:creationId xmlns:p14="http://schemas.microsoft.com/office/powerpoint/2010/main" val="93698169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Jesus, the Creator.</a:t>
            </a:r>
          </a:p>
        </p:txBody>
      </p:sp>
      <p:sp>
        <p:nvSpPr>
          <p:cNvPr id="3" name="Content Placeholder 2"/>
          <p:cNvSpPr>
            <a:spLocks noGrp="1"/>
          </p:cNvSpPr>
          <p:nvPr>
            <p:ph idx="1"/>
          </p:nvPr>
        </p:nvSpPr>
        <p:spPr/>
        <p:txBody>
          <a:bodyPr/>
          <a:lstStyle/>
          <a:p>
            <a:r>
              <a:rPr lang="en-US" dirty="0"/>
              <a:t>Genesis 1:26</a:t>
            </a:r>
          </a:p>
          <a:p>
            <a:r>
              <a:rPr lang="en-US" dirty="0"/>
              <a:t>Colossians 1:15–17</a:t>
            </a:r>
          </a:p>
          <a:p>
            <a:r>
              <a:rPr lang="en-US" dirty="0"/>
              <a:t>Philippians 2:5–8</a:t>
            </a:r>
          </a:p>
          <a:p>
            <a:r>
              <a:rPr lang="en-US" dirty="0"/>
              <a:t>Hebrews 2:9–10</a:t>
            </a:r>
          </a:p>
          <a:p>
            <a:r>
              <a:rPr lang="en-US" dirty="0"/>
              <a:t>2 Corinthians 5:16–21</a:t>
            </a:r>
          </a:p>
        </p:txBody>
      </p:sp>
    </p:spTree>
    <p:extLst>
      <p:ext uri="{BB962C8B-B14F-4D97-AF65-F5344CB8AC3E}">
        <p14:creationId xmlns:p14="http://schemas.microsoft.com/office/powerpoint/2010/main" val="110731650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836425"/>
      </p:ext>
    </p:extLst>
  </p:cSld>
  <p:clrMapOvr>
    <a:masterClrMapping/>
  </p:clrMapOvr>
  <p:transition>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TotalTime>
  <Words>198</Words>
  <Application>Microsoft Office PowerPoint</Application>
  <PresentationFormat>On-screen Show (4:3)</PresentationFormat>
  <Paragraphs>24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Cambria</vt:lpstr>
      <vt:lpstr>Office Theme</vt:lpstr>
      <vt:lpstr>Genesis 1:26–28</vt:lpstr>
      <vt:lpstr>PowerPoint Presentation</vt:lpstr>
      <vt:lpstr>PowerPoint Presentation</vt:lpstr>
      <vt:lpstr>PowerPoint Presentation</vt:lpstr>
      <vt:lpstr>The God of Creation.</vt:lpstr>
      <vt:lpstr>Man, the created.</vt:lpstr>
      <vt:lpstr>Jesus, the Creator.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Francis</dc:creator>
  <cp:lastModifiedBy>EastShelby</cp:lastModifiedBy>
  <cp:revision>5</cp:revision>
  <dcterms:created xsi:type="dcterms:W3CDTF">2017-01-22T12:31:39Z</dcterms:created>
  <dcterms:modified xsi:type="dcterms:W3CDTF">2017-01-22T15:50:47Z</dcterms:modified>
</cp:coreProperties>
</file>