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56" r:id="rId4"/>
    <p:sldId id="257" r:id="rId5"/>
    <p:sldId id="258" r:id="rId6"/>
    <p:sldId id="267" r:id="rId7"/>
    <p:sldId id="269" r:id="rId8"/>
    <p:sldId id="268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7" autoAdjust="0"/>
    <p:restoredTop sz="86373" autoAdjust="0"/>
  </p:normalViewPr>
  <p:slideViewPr>
    <p:cSldViewPr snapToGrid="0" snapToObjects="1">
      <p:cViewPr varScale="1">
        <p:scale>
          <a:sx n="83" d="100"/>
          <a:sy n="83" d="100"/>
        </p:scale>
        <p:origin x="10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0567-5846-C744-A02C-1247B581725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B8DF1-9349-4348-A7F5-1059551B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2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is Church—Our Family_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6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all groups_c_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Caslon Pro Bold"/>
                <a:cs typeface="Adobe Caslon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64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1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mall groups_c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Caslon Pro Bold"/>
                <a:cs typeface="Adobe Caslon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64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all groups_t_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9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5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D471-3D49-AA41-BBDB-636A6BB4481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A7B1-5515-6B4D-A6D0-C6E78624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5.25-27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008"/>
            <a:ext cx="8229600" cy="30441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aseline="30000" dirty="0"/>
              <a:t>25</a:t>
            </a:r>
            <a:r>
              <a:rPr lang="en-US" dirty="0"/>
              <a:t> Husbands, love your wives, as Christ loved the church and gave himself up for her, </a:t>
            </a:r>
            <a:r>
              <a:rPr lang="en-US" baseline="30000" dirty="0"/>
              <a:t>26</a:t>
            </a:r>
            <a:r>
              <a:rPr lang="en-US" dirty="0"/>
              <a:t> that he might sanctify her, having cleansed her by the washing of water with the word, </a:t>
            </a:r>
            <a:r>
              <a:rPr lang="en-US" baseline="30000" dirty="0"/>
              <a:t>27</a:t>
            </a:r>
            <a:r>
              <a:rPr lang="en-US" dirty="0"/>
              <a:t> so that he might present the church to himself in splendor, without spot or wrinkle or any such thing, that she might be holy and without blemish. </a:t>
            </a:r>
          </a:p>
        </p:txBody>
      </p:sp>
    </p:spTree>
    <p:extLst>
      <p:ext uri="{BB962C8B-B14F-4D97-AF65-F5344CB8AC3E}">
        <p14:creationId xmlns:p14="http://schemas.microsoft.com/office/powerpoint/2010/main" val="284983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7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161" y="3738386"/>
            <a:ext cx="8467005" cy="1362075"/>
          </a:xfrm>
        </p:spPr>
        <p:txBody>
          <a:bodyPr>
            <a:noAutofit/>
          </a:bodyPr>
          <a:lstStyle/>
          <a:p>
            <a:pPr algn="ctr"/>
            <a:r>
              <a:rPr lang="en-US" sz="6600" cap="small" dirty="0">
                <a:solidFill>
                  <a:srgbClr val="6E5424"/>
                </a:solidFill>
                <a:latin typeface="Adobe Caslon Pro Bold"/>
                <a:cs typeface="Adobe Caslon Pro Bold"/>
              </a:rPr>
              <a:t>The Victorious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49987" y="4533166"/>
            <a:ext cx="7702419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cap="small" dirty="0">
                <a:latin typeface="Adobe Caslon Pro Bold"/>
                <a:cs typeface="Adobe Caslon Pro Bold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21040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Victory at Jericho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Joshua 6</a:t>
            </a:r>
          </a:p>
          <a:p>
            <a:r>
              <a:rPr lang="en-US" dirty="0"/>
              <a:t>It looked skeptical</a:t>
            </a:r>
          </a:p>
          <a:p>
            <a:r>
              <a:rPr lang="en-US" dirty="0"/>
              <a:t>It required dependence</a:t>
            </a:r>
          </a:p>
          <a:p>
            <a:r>
              <a:rPr lang="en-US" dirty="0"/>
              <a:t>Victory came from God</a:t>
            </a:r>
          </a:p>
        </p:txBody>
      </p:sp>
    </p:spTree>
    <p:extLst>
      <p:ext uri="{BB962C8B-B14F-4D97-AF65-F5344CB8AC3E}">
        <p14:creationId xmlns:p14="http://schemas.microsoft.com/office/powerpoint/2010/main" val="19479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Victory Over Goliath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1 Samuel 17</a:t>
            </a:r>
          </a:p>
          <a:p>
            <a:r>
              <a:rPr lang="en-US" dirty="0"/>
              <a:t>It looked skeptical</a:t>
            </a:r>
          </a:p>
          <a:p>
            <a:r>
              <a:rPr lang="en-US" dirty="0"/>
              <a:t>It required dependence</a:t>
            </a:r>
          </a:p>
          <a:p>
            <a:r>
              <a:rPr lang="en-US" dirty="0"/>
              <a:t>Victory came from God</a:t>
            </a:r>
          </a:p>
        </p:txBody>
      </p:sp>
    </p:spTree>
    <p:extLst>
      <p:ext uri="{BB962C8B-B14F-4D97-AF65-F5344CB8AC3E}">
        <p14:creationId xmlns:p14="http://schemas.microsoft.com/office/powerpoint/2010/main" val="289545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Victory Over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Isaiah 53</a:t>
            </a:r>
          </a:p>
          <a:p>
            <a:r>
              <a:rPr lang="en-US" dirty="0"/>
              <a:t>It looked skeptical</a:t>
            </a:r>
          </a:p>
          <a:p>
            <a:r>
              <a:rPr lang="en-US" dirty="0"/>
              <a:t>It required dependence</a:t>
            </a:r>
          </a:p>
          <a:p>
            <a:r>
              <a:rPr lang="en-US" dirty="0"/>
              <a:t>Victory came from God</a:t>
            </a:r>
          </a:p>
        </p:txBody>
      </p:sp>
    </p:spTree>
    <p:extLst>
      <p:ext uri="{BB962C8B-B14F-4D97-AF65-F5344CB8AC3E}">
        <p14:creationId xmlns:p14="http://schemas.microsoft.com/office/powerpoint/2010/main" val="12325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Church is Victorious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Daniel 2</a:t>
            </a:r>
          </a:p>
          <a:p>
            <a:r>
              <a:rPr lang="en-US" dirty="0"/>
              <a:t>It always looks skeptical</a:t>
            </a:r>
          </a:p>
          <a:p>
            <a:r>
              <a:rPr lang="en-US" dirty="0"/>
              <a:t>It always requires dependence</a:t>
            </a:r>
          </a:p>
          <a:p>
            <a:r>
              <a:rPr lang="en-US" dirty="0"/>
              <a:t>Victory always comes from God</a:t>
            </a:r>
          </a:p>
        </p:txBody>
      </p:sp>
    </p:spTree>
    <p:extLst>
      <p:ext uri="{BB962C8B-B14F-4D97-AF65-F5344CB8AC3E}">
        <p14:creationId xmlns:p14="http://schemas.microsoft.com/office/powerpoint/2010/main" val="9098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1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15975</TotalTime>
  <Words>139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Adobe Caslon Pro Bold</vt:lpstr>
      <vt:lpstr>Arial</vt:lpstr>
      <vt:lpstr>Calibri</vt:lpstr>
      <vt:lpstr>Office Theme</vt:lpstr>
      <vt:lpstr>Ephesians 5.25-27</vt:lpstr>
      <vt:lpstr>PowerPoint Presentation</vt:lpstr>
      <vt:lpstr>PowerPoint Presentation</vt:lpstr>
      <vt:lpstr>The Victorious</vt:lpstr>
      <vt:lpstr>Victory at Jericho</vt:lpstr>
      <vt:lpstr>Victory Over Goliath</vt:lpstr>
      <vt:lpstr>Victory Over Sin</vt:lpstr>
      <vt:lpstr>God’s Church is Victorious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EastShelby</cp:lastModifiedBy>
  <cp:revision>22</cp:revision>
  <dcterms:created xsi:type="dcterms:W3CDTF">2016-03-29T02:05:16Z</dcterms:created>
  <dcterms:modified xsi:type="dcterms:W3CDTF">2016-12-25T15:06:41Z</dcterms:modified>
</cp:coreProperties>
</file>