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8" autoAdjust="0"/>
    <p:restoredTop sz="86386" autoAdjust="0"/>
  </p:normalViewPr>
  <p:slideViewPr>
    <p:cSldViewPr snapToGrid="0" snapToObjects="1">
      <p:cViewPr varScale="1">
        <p:scale>
          <a:sx n="39" d="100"/>
          <a:sy n="39" d="100"/>
        </p:scale>
        <p:origin x="-120" y="-1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982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78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0433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7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014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4666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308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144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05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354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0500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ing_it_wrong-content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F116-1E43-A44E-9576-410A4CAE3252}" type="datetimeFigureOut">
              <a:rPr lang="en-US" smtClean="0"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5B53-58E9-7543-A81F-B88F370C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811"/>
          </a:xfrm>
        </p:spPr>
        <p:txBody>
          <a:bodyPr/>
          <a:lstStyle/>
          <a:p>
            <a:r>
              <a:rPr lang="en-US" dirty="0" smtClean="0"/>
              <a:t>Matthew 9:1–4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28012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And getting into a boat he crossed over and came to his own city. </a:t>
            </a:r>
            <a:r>
              <a:rPr lang="en-US" sz="3200" b="1" baseline="30000" dirty="0"/>
              <a:t>2</a:t>
            </a:r>
            <a:r>
              <a:rPr lang="en-US" sz="3200" b="1" dirty="0"/>
              <a:t> And behold, some people brought to him a paralytic, lying on a bed. And when Jesus saw their faith, he said to the paralytic, “Take heart, my son; your sins are forgiven.” </a:t>
            </a:r>
            <a:r>
              <a:rPr lang="en-US" sz="3200" b="1" baseline="30000" dirty="0"/>
              <a:t>3</a:t>
            </a:r>
            <a:r>
              <a:rPr lang="en-US" sz="3200" b="1" dirty="0"/>
              <a:t> And behold, some of the scribes said to themselves, “This man is blaspheming.” </a:t>
            </a:r>
            <a:r>
              <a:rPr lang="en-US" sz="3200" b="1" baseline="30000" dirty="0"/>
              <a:t>4</a:t>
            </a:r>
            <a:r>
              <a:rPr lang="en-US" sz="3200" b="1" dirty="0"/>
              <a:t> But Jesus, knowing their thoughts, said, “Why do you think evil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 </a:t>
            </a:r>
            <a:r>
              <a:rPr lang="en-US" sz="3200" b="1" dirty="0"/>
              <a:t>your hearts? </a:t>
            </a:r>
          </a:p>
        </p:txBody>
      </p:sp>
    </p:spTree>
    <p:extLst>
      <p:ext uri="{BB962C8B-B14F-4D97-AF65-F5344CB8AC3E}">
        <p14:creationId xmlns:p14="http://schemas.microsoft.com/office/powerpoint/2010/main" val="265023201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413946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ro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01794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wrong when we are always in attack mode.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are weightier than others. </a:t>
            </a:r>
          </a:p>
          <a:p>
            <a:pPr lvl="1"/>
            <a:r>
              <a:rPr lang="en-US" dirty="0" smtClean="0"/>
              <a:t>Matthew 23:23–24</a:t>
            </a:r>
          </a:p>
          <a:p>
            <a:r>
              <a:rPr lang="en-US" dirty="0" smtClean="0"/>
              <a:t>There are matters of doubt. </a:t>
            </a:r>
          </a:p>
          <a:p>
            <a:pPr lvl="1"/>
            <a:r>
              <a:rPr lang="en-US" dirty="0" smtClean="0"/>
              <a:t>Romans 14:1–4</a:t>
            </a:r>
          </a:p>
          <a:p>
            <a:r>
              <a:rPr lang="en-US" dirty="0" smtClean="0"/>
              <a:t>We need to be peaceable.</a:t>
            </a:r>
          </a:p>
          <a:p>
            <a:pPr lvl="1"/>
            <a:r>
              <a:rPr lang="en-US" dirty="0" smtClean="0"/>
              <a:t>Romans 12:16–18</a:t>
            </a:r>
          </a:p>
          <a:p>
            <a:r>
              <a:rPr lang="en-US" dirty="0" smtClean="0"/>
              <a:t>We need to put others above ourselves.</a:t>
            </a:r>
          </a:p>
          <a:p>
            <a:pPr lvl="1"/>
            <a:r>
              <a:rPr lang="en-US" dirty="0" smtClean="0"/>
              <a:t>Philippians 2:3–4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82925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wrong when we treat everyone like false prophets.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Jesus as an example.</a:t>
            </a:r>
          </a:p>
          <a:p>
            <a:pPr lvl="1"/>
            <a:r>
              <a:rPr lang="en-US" dirty="0" smtClean="0"/>
              <a:t>Matthew 12:34</a:t>
            </a:r>
          </a:p>
          <a:p>
            <a:pPr lvl="1"/>
            <a:r>
              <a:rPr lang="en-US" dirty="0" smtClean="0"/>
              <a:t>Matthew 23:13–15, 16–17</a:t>
            </a:r>
          </a:p>
          <a:p>
            <a:r>
              <a:rPr lang="en-US" dirty="0" smtClean="0"/>
              <a:t>Jesus knew the hearts of people. </a:t>
            </a:r>
          </a:p>
          <a:p>
            <a:pPr lvl="1"/>
            <a:r>
              <a:rPr lang="en-US" dirty="0" smtClean="0"/>
              <a:t>Matthew 9:4</a:t>
            </a:r>
          </a:p>
          <a:p>
            <a:r>
              <a:rPr lang="en-US" dirty="0" smtClean="0"/>
              <a:t>We could be wrong. </a:t>
            </a:r>
          </a:p>
          <a:p>
            <a:pPr lvl="1"/>
            <a:r>
              <a:rPr lang="en-US" dirty="0" smtClean="0"/>
              <a:t>Acts 18:24–26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3508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wrong when we are rude.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carnal attitude. </a:t>
            </a:r>
          </a:p>
          <a:p>
            <a:pPr lvl="1"/>
            <a:r>
              <a:rPr lang="en-US" dirty="0" smtClean="0"/>
              <a:t>1 Corinthians 3:1–3</a:t>
            </a:r>
          </a:p>
          <a:p>
            <a:pPr lvl="1"/>
            <a:r>
              <a:rPr lang="en-US" dirty="0" smtClean="0"/>
              <a:t>Galatians 5:19–21</a:t>
            </a:r>
          </a:p>
          <a:p>
            <a:r>
              <a:rPr lang="en-US" dirty="0" smtClean="0"/>
              <a:t>We should be characterized by the fruit of the spirit. </a:t>
            </a:r>
          </a:p>
          <a:p>
            <a:pPr lvl="1"/>
            <a:r>
              <a:rPr lang="en-US" dirty="0" smtClean="0"/>
              <a:t>Galatians 5:22–24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090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549707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260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Matthew 9:1–4</vt:lpstr>
      <vt:lpstr>PowerPoint Presentation</vt:lpstr>
      <vt:lpstr>PowerPoint Presentation</vt:lpstr>
      <vt:lpstr>We are wrong when we are always in attack mode. </vt:lpstr>
      <vt:lpstr>We are wrong when we treat everyone like false prophets.</vt:lpstr>
      <vt:lpstr>We are wrong when we are rude.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9:1–4</dc:title>
  <dc:creator>TERRY  FRANCIS</dc:creator>
  <cp:lastModifiedBy>TERRY  FRANCIS</cp:lastModifiedBy>
  <cp:revision>3</cp:revision>
  <dcterms:created xsi:type="dcterms:W3CDTF">2016-09-04T12:15:33Z</dcterms:created>
  <dcterms:modified xsi:type="dcterms:W3CDTF">2016-09-04T13:30:13Z</dcterms:modified>
</cp:coreProperties>
</file>