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98" r:id="rId5"/>
    <p:sldId id="299" r:id="rId6"/>
    <p:sldId id="300" r:id="rId7"/>
    <p:sldId id="301" r:id="rId8"/>
    <p:sldId id="260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196" autoAdjust="0"/>
    <p:restoredTop sz="86462" autoAdjust="0"/>
  </p:normalViewPr>
  <p:slideViewPr>
    <p:cSldViewPr snapToGrid="0" snapToObjects="1">
      <p:cViewPr varScale="1">
        <p:scale>
          <a:sx n="73" d="100"/>
          <a:sy n="73" d="100"/>
        </p:scale>
        <p:origin x="-104" y="-5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48B8C-63AE-8749-BFDC-6EBE90C6D662}" type="datetimeFigureOut">
              <a:rPr lang="en-US" smtClean="0"/>
              <a:t>8/28/16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456EC-A6EE-324B-BBED-1C7D82014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818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xmlns:p14="http://schemas.microsoft.com/office/powerpoint/2010/main" spd="med">
        <p:wipe dir="r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48B8C-63AE-8749-BFDC-6EBE90C6D662}" type="datetimeFigureOut">
              <a:rPr lang="en-US" smtClean="0"/>
              <a:t>8/28/16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456EC-A6EE-324B-BBED-1C7D82014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284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xmlns:p14="http://schemas.microsoft.com/office/powerpoint/2010/main" spd="med">
        <p:wipe dir="r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48B8C-63AE-8749-BFDC-6EBE90C6D662}" type="datetimeFigureOut">
              <a:rPr lang="en-US" smtClean="0"/>
              <a:t>8/28/16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456EC-A6EE-324B-BBED-1C7D82014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329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xmlns:p14="http://schemas.microsoft.com/office/powerpoint/2010/main" spd="med">
        <p:wipe dir="r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48B8C-63AE-8749-BFDC-6EBE90C6D662}" type="datetimeFigureOut">
              <a:rPr lang="en-US" smtClean="0"/>
              <a:t>8/28/16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456EC-A6EE-324B-BBED-1C7D82014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497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xmlns:p14="http://schemas.microsoft.com/office/powerpoint/2010/main" spd="med">
        <p:wipe dir="r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48B8C-63AE-8749-BFDC-6EBE90C6D662}" type="datetimeFigureOut">
              <a:rPr lang="en-US" smtClean="0"/>
              <a:t>8/28/16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456EC-A6EE-324B-BBED-1C7D82014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756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xmlns:p14="http://schemas.microsoft.com/office/powerpoint/2010/main" spd="med">
        <p:wipe dir="r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48B8C-63AE-8749-BFDC-6EBE90C6D662}" type="datetimeFigureOut">
              <a:rPr lang="en-US" smtClean="0"/>
              <a:t>8/28/16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456EC-A6EE-324B-BBED-1C7D82014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702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xmlns:p14="http://schemas.microsoft.com/office/powerpoint/2010/main" spd="med">
        <p:wipe dir="r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48B8C-63AE-8749-BFDC-6EBE90C6D662}" type="datetimeFigureOut">
              <a:rPr lang="en-US" smtClean="0"/>
              <a:t>8/28/16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456EC-A6EE-324B-BBED-1C7D82014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293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xmlns:p14="http://schemas.microsoft.com/office/powerpoint/2010/main" spd="med">
        <p:wipe dir="r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48B8C-63AE-8749-BFDC-6EBE90C6D662}" type="datetimeFigureOut">
              <a:rPr lang="en-US" smtClean="0"/>
              <a:t>8/28/16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456EC-A6EE-324B-BBED-1C7D82014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84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xmlns:p14="http://schemas.microsoft.com/office/powerpoint/2010/main" spd="med">
        <p:wipe dir="r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48B8C-63AE-8749-BFDC-6EBE90C6D662}" type="datetimeFigureOut">
              <a:rPr lang="en-US" smtClean="0"/>
              <a:t>8/28/16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456EC-A6EE-324B-BBED-1C7D82014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1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xmlns:p14="http://schemas.microsoft.com/office/powerpoint/2010/main" spd="med">
        <p:wipe dir="r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48B8C-63AE-8749-BFDC-6EBE90C6D662}" type="datetimeFigureOut">
              <a:rPr lang="en-US" smtClean="0"/>
              <a:t>8/28/16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456EC-A6EE-324B-BBED-1C7D82014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01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xmlns:p14="http://schemas.microsoft.com/office/powerpoint/2010/main" spd="med">
        <p:wipe dir="r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48B8C-63AE-8749-BFDC-6EBE90C6D662}" type="datetimeFigureOut">
              <a:rPr lang="en-US" smtClean="0"/>
              <a:t>8/28/16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456EC-A6EE-324B-BBED-1C7D82014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740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xmlns:p14="http://schemas.microsoft.com/office/powerpoint/2010/main" spd="med">
        <p:wipe dir="r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is Church—Our Family_c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348B8C-63AE-8749-BFDC-6EBE90C6D662}" type="datetimeFigureOut">
              <a:rPr lang="en-US" smtClean="0"/>
              <a:t>8/28/16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4456EC-A6EE-324B-BBED-1C7D82014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117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xmlns:p14="http://schemas.microsoft.com/office/powerpoint/2010/main" spd="med">
        <p:wipe dir="r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xmlns:p14="http://schemas.microsoft.com/office/powerpoint/2010/main"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Cambria"/>
          <a:ea typeface="+mj-ea"/>
          <a:cs typeface="Cambri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1" kern="1200">
          <a:solidFill>
            <a:schemeClr val="tx1"/>
          </a:solidFill>
          <a:latin typeface="Cambria"/>
          <a:ea typeface="+mn-ea"/>
          <a:cs typeface="Cambri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1" kern="1200">
          <a:solidFill>
            <a:schemeClr val="tx1"/>
          </a:solidFill>
          <a:latin typeface="Cambria"/>
          <a:ea typeface="+mn-ea"/>
          <a:cs typeface="Cambri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1" kern="1200">
          <a:solidFill>
            <a:schemeClr val="tx1"/>
          </a:solidFill>
          <a:latin typeface="Cambria"/>
          <a:ea typeface="+mn-ea"/>
          <a:cs typeface="Cambri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1" kern="1200">
          <a:solidFill>
            <a:schemeClr val="tx1"/>
          </a:solidFill>
          <a:latin typeface="Cambria"/>
          <a:ea typeface="+mn-ea"/>
          <a:cs typeface="Cambri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1" kern="1200">
          <a:solidFill>
            <a:schemeClr val="tx1"/>
          </a:solidFill>
          <a:latin typeface="Cambria"/>
          <a:ea typeface="+mn-ea"/>
          <a:cs typeface="Cambri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67018"/>
            <a:ext cx="8229600" cy="910695"/>
          </a:xfrm>
        </p:spPr>
        <p:txBody>
          <a:bodyPr/>
          <a:lstStyle/>
          <a:p>
            <a:r>
              <a:rPr lang="en-US" dirty="0" smtClean="0"/>
              <a:t>Ephesians 2:8–10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38667" y="1077713"/>
            <a:ext cx="834813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baseline="30000" dirty="0" smtClean="0">
                <a:latin typeface="Cambria"/>
                <a:cs typeface="Cambria"/>
              </a:rPr>
              <a:t>8</a:t>
            </a:r>
            <a:r>
              <a:rPr lang="en-US" sz="3200" b="1" dirty="0" smtClean="0">
                <a:latin typeface="Cambria"/>
                <a:cs typeface="Cambria"/>
              </a:rPr>
              <a:t> </a:t>
            </a:r>
            <a:r>
              <a:rPr lang="en-US" sz="3200" b="1" dirty="0">
                <a:latin typeface="Cambria"/>
                <a:cs typeface="Cambria"/>
              </a:rPr>
              <a:t>For by grace you have been saved through faith. And this is not your own doing; it is the gift of God, </a:t>
            </a:r>
            <a:r>
              <a:rPr lang="en-US" sz="3200" b="1" baseline="30000" dirty="0">
                <a:latin typeface="Cambria"/>
                <a:cs typeface="Cambria"/>
              </a:rPr>
              <a:t>9</a:t>
            </a:r>
            <a:r>
              <a:rPr lang="en-US" sz="3200" b="1" dirty="0">
                <a:latin typeface="Cambria"/>
                <a:cs typeface="Cambria"/>
              </a:rPr>
              <a:t> not a result of works, so that no one may boast. </a:t>
            </a:r>
            <a:r>
              <a:rPr lang="en-US" sz="3200" b="1" baseline="30000" dirty="0">
                <a:latin typeface="Cambria"/>
                <a:cs typeface="Cambria"/>
              </a:rPr>
              <a:t>10</a:t>
            </a:r>
            <a:r>
              <a:rPr lang="en-US" sz="3200" b="1" dirty="0">
                <a:latin typeface="Cambria"/>
                <a:cs typeface="Cambria"/>
              </a:rPr>
              <a:t> For we are his workmanship, created in Christ Jesus for good works, which God prepared beforehand, that we should walk in them. </a:t>
            </a:r>
          </a:p>
          <a:p>
            <a:endParaRPr lang="en-US" sz="3200" b="1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4207229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xmlns:p14="http://schemas.microsoft.com/office/powerpoint/2010/main" spd="med">
        <p:wipe dir="r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0195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xmlns:p14="http://schemas.microsoft.com/office/powerpoint/2010/main" spd="med">
        <p:wipe dir="r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mmitt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707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xmlns:p14="http://schemas.microsoft.com/office/powerpoint/2010/main" spd="med">
        <p:wipe dir="r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small group of committed Christians turned the world upside down.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en-US" dirty="0" smtClean="0"/>
              <a:t>It began with 120 disciples (Acts 1:15). </a:t>
            </a:r>
          </a:p>
          <a:p>
            <a:r>
              <a:rPr lang="en-US" dirty="0" smtClean="0"/>
              <a:t>3,000 souls were added (Acts 2:41).</a:t>
            </a:r>
          </a:p>
          <a:p>
            <a:r>
              <a:rPr lang="en-US" dirty="0" smtClean="0"/>
              <a:t>5,000 men (Acts 4:4)</a:t>
            </a:r>
          </a:p>
          <a:p>
            <a:r>
              <a:rPr lang="en-US" dirty="0" smtClean="0"/>
              <a:t>Persecution forced the gospel to be spread throughout the world (Acts 8:1, 4).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028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xmlns:p14="http://schemas.microsoft.com/office/powerpoint/2010/main" spd="med">
        <p:wipe dir="r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small group of committed Christians turned the world upside down.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en-US" dirty="0" smtClean="0"/>
              <a:t>We see 24 churches listed specifically in the book of Acts. </a:t>
            </a:r>
          </a:p>
          <a:p>
            <a:r>
              <a:rPr lang="en-US" dirty="0" smtClean="0"/>
              <a:t>Elders are established in each congregation (Acts 14:21–23).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696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xmlns:p14="http://schemas.microsoft.com/office/powerpoint/2010/main" spd="med">
        <p:wipe dir="r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did they accomplish this?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r>
              <a:rPr lang="en-US" dirty="0" smtClean="0"/>
              <a:t>They made a commitment to change their own life first. </a:t>
            </a:r>
          </a:p>
          <a:p>
            <a:r>
              <a:rPr lang="en-US" dirty="0" smtClean="0"/>
              <a:t>They made a commitment to one another.</a:t>
            </a:r>
          </a:p>
          <a:p>
            <a:r>
              <a:rPr lang="en-US" dirty="0" smtClean="0"/>
              <a:t>They made a commitment to change the lives of outsiders.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352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xmlns:p14="http://schemas.microsoft.com/office/powerpoint/2010/main" spd="med">
        <p:wipe dir="r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did they accomplish this?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r>
              <a:rPr lang="en-US" dirty="0" smtClean="0"/>
              <a:t>They made a commitment to teaching the Gospel. </a:t>
            </a:r>
          </a:p>
          <a:p>
            <a:r>
              <a:rPr lang="en-US" dirty="0" smtClean="0"/>
              <a:t>They made a commitment to work.</a:t>
            </a:r>
          </a:p>
          <a:p>
            <a:r>
              <a:rPr lang="en-US" dirty="0" smtClean="0"/>
              <a:t>They made a commitment to giving God the glory.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849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xmlns:p14="http://schemas.microsoft.com/office/powerpoint/2010/main" spd="med">
        <p:wipe dir="r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5673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xmlns:p14="http://schemas.microsoft.com/office/powerpoint/2010/main" spd="med">
        <p:wipe dir="r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242</Words>
  <Application>Microsoft Macintosh PowerPoint</Application>
  <PresentationFormat>On-screen Show (4:3)</PresentationFormat>
  <Paragraphs>18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Ephesians 2:8–10</vt:lpstr>
      <vt:lpstr>PowerPoint Presentation</vt:lpstr>
      <vt:lpstr>PowerPoint Presentation</vt:lpstr>
      <vt:lpstr>A small group of committed Christians turned the world upside down. </vt:lpstr>
      <vt:lpstr>A small group of committed Christians turned the world upside down. </vt:lpstr>
      <vt:lpstr>How did they accomplish this? </vt:lpstr>
      <vt:lpstr>How did they accomplish this? 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TERRY  FRANCIS</dc:creator>
  <cp:lastModifiedBy>TERRY  FRANCIS</cp:lastModifiedBy>
  <cp:revision>20</cp:revision>
  <dcterms:created xsi:type="dcterms:W3CDTF">2016-01-24T12:22:12Z</dcterms:created>
  <dcterms:modified xsi:type="dcterms:W3CDTF">2016-08-28T12:16:41Z</dcterms:modified>
</cp:coreProperties>
</file>