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ssians_1-background-still-4x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7" cy="6864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777A-CFD3-A94B-B549-D8D31D1B5619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405"/>
          </a:xfrm>
        </p:spPr>
        <p:txBody>
          <a:bodyPr/>
          <a:lstStyle/>
          <a:p>
            <a:r>
              <a:rPr lang="en-US" dirty="0" smtClean="0"/>
              <a:t>Colossians </a:t>
            </a:r>
            <a:r>
              <a:rPr lang="en-US" smtClean="0"/>
              <a:t>4:2–6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3687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2</a:t>
            </a:r>
            <a:r>
              <a:rPr lang="en-US" sz="3200" b="1" dirty="0" smtClean="0"/>
              <a:t> </a:t>
            </a:r>
            <a:r>
              <a:rPr lang="en-US" sz="3200" b="1" dirty="0"/>
              <a:t>Continue steadfastly in prayer, being watchful in it with thanksgiving. </a:t>
            </a:r>
            <a:r>
              <a:rPr lang="en-US" sz="3200" b="1" baseline="30000" dirty="0"/>
              <a:t>3</a:t>
            </a:r>
            <a:r>
              <a:rPr lang="en-US" sz="3200" b="1" dirty="0"/>
              <a:t> At the same time, pray also for us, that God may open to us a door for the word, to declare the mystery of Christ, on account of which I am in prison— </a:t>
            </a:r>
            <a:r>
              <a:rPr lang="en-US" sz="3200" b="1" baseline="30000" dirty="0"/>
              <a:t>4</a:t>
            </a:r>
            <a:r>
              <a:rPr lang="en-US" sz="3200" b="1" dirty="0"/>
              <a:t> that I may make it clear, which is how I ought to speak. </a:t>
            </a:r>
            <a:r>
              <a:rPr lang="en-US" sz="3200" b="1" baseline="30000" dirty="0"/>
              <a:t>5</a:t>
            </a:r>
            <a:r>
              <a:rPr lang="en-US" sz="3200" b="1" dirty="0"/>
              <a:t> Walk in wisdom toward outsiders, making the best use of the time. </a:t>
            </a:r>
            <a:r>
              <a:rPr lang="en-US" sz="3200" b="1" baseline="30000" dirty="0"/>
              <a:t>6</a:t>
            </a:r>
            <a:r>
              <a:rPr lang="en-US" sz="3200" b="1" dirty="0"/>
              <a:t> Let your speech always be gracious, seasoned with salt, so that you may know how you ought to answer each person. </a:t>
            </a:r>
          </a:p>
        </p:txBody>
      </p:sp>
    </p:spTree>
    <p:extLst>
      <p:ext uri="{BB962C8B-B14F-4D97-AF65-F5344CB8AC3E}">
        <p14:creationId xmlns:p14="http://schemas.microsoft.com/office/powerpoint/2010/main" val="12882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4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ssians_4-title-1-still-4x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7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grace involves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Prayer</a:t>
            </a:r>
          </a:p>
          <a:p>
            <a:pPr lvl="1"/>
            <a:r>
              <a:rPr lang="en-US" dirty="0" smtClean="0"/>
              <a:t>Colossians 4:2–4</a:t>
            </a:r>
          </a:p>
          <a:p>
            <a:r>
              <a:rPr lang="en-US" dirty="0" smtClean="0"/>
              <a:t>Walking Wisely</a:t>
            </a:r>
          </a:p>
          <a:p>
            <a:pPr lvl="1"/>
            <a:r>
              <a:rPr lang="en-US" dirty="0" smtClean="0"/>
              <a:t>Colossians 4:5</a:t>
            </a:r>
          </a:p>
          <a:p>
            <a:r>
              <a:rPr lang="en-US" dirty="0" smtClean="0"/>
              <a:t>Salty Speech</a:t>
            </a:r>
          </a:p>
          <a:p>
            <a:pPr lvl="1"/>
            <a:r>
              <a:rPr lang="en-US" dirty="0" smtClean="0"/>
              <a:t>Colossians 4:6</a:t>
            </a:r>
          </a:p>
          <a:p>
            <a:r>
              <a:rPr lang="en-US" dirty="0" smtClean="0"/>
              <a:t>Faithful Friends</a:t>
            </a:r>
          </a:p>
          <a:p>
            <a:pPr lvl="1"/>
            <a:r>
              <a:rPr lang="en-US" dirty="0" smtClean="0"/>
              <a:t>Colossians 4:17–18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learn?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should take time to pray. </a:t>
            </a:r>
          </a:p>
          <a:p>
            <a:r>
              <a:rPr lang="en-US" dirty="0" smtClean="0"/>
              <a:t>We should pray that doors are opened for the sharing of the Gospel. </a:t>
            </a:r>
          </a:p>
          <a:p>
            <a:r>
              <a:rPr lang="en-US" dirty="0" smtClean="0"/>
              <a:t>We must understand reaching the lost requires wisdom. </a:t>
            </a:r>
          </a:p>
          <a:p>
            <a:r>
              <a:rPr lang="en-US" dirty="0" smtClean="0"/>
              <a:t>We need relationships with Christians. </a:t>
            </a:r>
          </a:p>
          <a:p>
            <a:r>
              <a:rPr lang="en-US" dirty="0" smtClean="0"/>
              <a:t>We should always give second chances. </a:t>
            </a:r>
          </a:p>
          <a:p>
            <a:r>
              <a:rPr lang="en-US" dirty="0" smtClean="0"/>
              <a:t>We should know other congregations.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1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461</TotalTime>
  <Words>185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</vt:lpstr>
      <vt:lpstr>Colossians 4:2–6</vt:lpstr>
      <vt:lpstr>PowerPoint Presentation</vt:lpstr>
      <vt:lpstr>PowerPoint Presentation</vt:lpstr>
      <vt:lpstr>Living in grace involves…</vt:lpstr>
      <vt:lpstr>What do we learn?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Colossians 1:9–12</dc:title>
  <dc:creator>TERRY  FRANCIS</dc:creator>
  <cp:lastModifiedBy>Owner</cp:lastModifiedBy>
  <cp:revision>10</cp:revision>
  <dcterms:created xsi:type="dcterms:W3CDTF">2016-05-06T16:29:37Z</dcterms:created>
  <dcterms:modified xsi:type="dcterms:W3CDTF">2016-08-14T13:07:02Z</dcterms:modified>
</cp:coreProperties>
</file>