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59" r:id="rId6"/>
    <p:sldId id="262" r:id="rId7"/>
    <p:sldId id="263" r:id="rId8"/>
    <p:sldId id="264" r:id="rId9"/>
    <p:sldId id="265" r:id="rId10"/>
    <p:sldId id="266" r:id="rId11"/>
    <p:sldId id="26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45" autoAdjust="0"/>
    <p:restoredTop sz="86341" autoAdjust="0"/>
  </p:normalViewPr>
  <p:slideViewPr>
    <p:cSldViewPr snapToGrid="0" snapToObjects="1">
      <p:cViewPr varScale="1">
        <p:scale>
          <a:sx n="59" d="100"/>
          <a:sy n="59" d="100"/>
        </p:scale>
        <p:origin x="-112" y="-848"/>
      </p:cViewPr>
      <p:guideLst>
        <p:guide orient="horz" pos="2160"/>
        <p:guide pos="2880"/>
      </p:guideLst>
    </p:cSldViewPr>
  </p:slideViewPr>
  <p:outlineViewPr>
    <p:cViewPr>
      <p:scale>
        <a:sx n="33" d="100"/>
        <a:sy n="33" d="100"/>
      </p:scale>
      <p:origin x="0" y="20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8/7/16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mc:AlternateContent xmlns:mc="http://schemas.openxmlformats.org/markup-compatibility/2006">
    <mc:Choice xmlns:p14="http://schemas.microsoft.com/office/powerpoint/2010/main" Requires="p14">
      <p:transition spd="med" p14:dur="600">
        <p:wipe dir="r"/>
      </p:transition>
    </mc:Choice>
    <mc:Fallback>
      <p:transition xmlns:p14="http://schemas.microsoft.com/office/powerpoint/2010/main" spd="med">
        <p:wipe dir="r"/>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8/7/16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mc:AlternateContent xmlns:mc="http://schemas.openxmlformats.org/markup-compatibility/2006">
    <mc:Choice xmlns:p14="http://schemas.microsoft.com/office/powerpoint/2010/main" Requires="p14">
      <p:transition spd="med" p14:dur="600">
        <p:wipe dir="r"/>
      </p:transition>
    </mc:Choice>
    <mc:Fallback>
      <p:transition xmlns:p14="http://schemas.microsoft.com/office/powerpoint/2010/main" spd="med">
        <p:wipe dir="r"/>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8/7/16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mc:AlternateContent xmlns:mc="http://schemas.openxmlformats.org/markup-compatibility/2006">
    <mc:Choice xmlns:p14="http://schemas.microsoft.com/office/powerpoint/2010/main" Requires="p14">
      <p:transition spd="med" p14:dur="600">
        <p:wipe dir="r"/>
      </p:transition>
    </mc:Choice>
    <mc:Fallback>
      <p:transition xmlns:p14="http://schemas.microsoft.com/office/powerpoint/2010/main" spd="med">
        <p:wipe dir="r"/>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8/7/16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mc:AlternateContent xmlns:mc="http://schemas.openxmlformats.org/markup-compatibility/2006">
    <mc:Choice xmlns:p14="http://schemas.microsoft.com/office/powerpoint/2010/main" Requires="p14">
      <p:transition spd="med" p14:dur="600">
        <p:wipe dir="r"/>
      </p:transition>
    </mc:Choice>
    <mc:Fallback>
      <p:transition xmlns:p14="http://schemas.microsoft.com/office/powerpoint/2010/main" spd="med">
        <p:wipe dir="r"/>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8/7/16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mc:AlternateContent xmlns:mc="http://schemas.openxmlformats.org/markup-compatibility/2006">
    <mc:Choice xmlns:p14="http://schemas.microsoft.com/office/powerpoint/2010/main" Requires="p14">
      <p:transition spd="med" p14:dur="600">
        <p:wipe dir="r"/>
      </p:transition>
    </mc:Choice>
    <mc:Fallback>
      <p:transition xmlns:p14="http://schemas.microsoft.com/office/powerpoint/2010/main" spd="med">
        <p:wipe dir="r"/>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8/7/16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mc:AlternateContent xmlns:mc="http://schemas.openxmlformats.org/markup-compatibility/2006">
    <mc:Choice xmlns:p14="http://schemas.microsoft.com/office/powerpoint/2010/main" Requires="p14">
      <p:transition spd="med" p14:dur="600">
        <p:wipe dir="r"/>
      </p:transition>
    </mc:Choice>
    <mc:Fallback>
      <p:transition xmlns:p14="http://schemas.microsoft.com/office/powerpoint/2010/main" spd="med">
        <p:wipe dir="r"/>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8/7/16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mc:AlternateContent xmlns:mc="http://schemas.openxmlformats.org/markup-compatibility/2006">
    <mc:Choice xmlns:p14="http://schemas.microsoft.com/office/powerpoint/2010/main" Requires="p14">
      <p:transition spd="med" p14:dur="600">
        <p:wipe dir="r"/>
      </p:transition>
    </mc:Choice>
    <mc:Fallback>
      <p:transition xmlns:p14="http://schemas.microsoft.com/office/powerpoint/2010/main" spd="med">
        <p:wipe dir="r"/>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8/7/16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mc:AlternateContent xmlns:mc="http://schemas.openxmlformats.org/markup-compatibility/2006">
    <mc:Choice xmlns:p14="http://schemas.microsoft.com/office/powerpoint/2010/main" Requires="p14">
      <p:transition spd="med" p14:dur="600">
        <p:wipe dir="r"/>
      </p:transition>
    </mc:Choice>
    <mc:Fallback>
      <p:transition xmlns:p14="http://schemas.microsoft.com/office/powerpoint/2010/main" spd="med">
        <p:wipe dir="r"/>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8/7/16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mc:AlternateContent xmlns:mc="http://schemas.openxmlformats.org/markup-compatibility/2006">
    <mc:Choice xmlns:p14="http://schemas.microsoft.com/office/powerpoint/2010/main" Requires="p14">
      <p:transition spd="med" p14:dur="600">
        <p:wipe dir="r"/>
      </p:transition>
    </mc:Choice>
    <mc:Fallback>
      <p:transition xmlns:p14="http://schemas.microsoft.com/office/powerpoint/2010/main" spd="med">
        <p:wipe dir="r"/>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8/7/16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mc:AlternateContent xmlns:mc="http://schemas.openxmlformats.org/markup-compatibility/2006">
    <mc:Choice xmlns:p14="http://schemas.microsoft.com/office/powerpoint/2010/main" Requires="p14">
      <p:transition spd="med" p14:dur="600">
        <p:wipe dir="r"/>
      </p:transition>
    </mc:Choice>
    <mc:Fallback>
      <p:transition xmlns:p14="http://schemas.microsoft.com/office/powerpoint/2010/main" spd="med">
        <p:wipe dir="r"/>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8/7/16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mc:AlternateContent xmlns:mc="http://schemas.openxmlformats.org/markup-compatibility/2006">
    <mc:Choice xmlns:p14="http://schemas.microsoft.com/office/powerpoint/2010/main" Requires="p14">
      <p:transition spd="med" p14:dur="600">
        <p:wipe dir="r"/>
      </p:transition>
    </mc:Choice>
    <mc:Fallback>
      <p:transition xmlns:p14="http://schemas.microsoft.com/office/powerpoint/2010/main" spd="med">
        <p:wipe dir="r"/>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taming_the_tongue-background-still-4x3.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8/7/16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med" p14:dur="600">
        <p:wipe dir="r"/>
      </p:transition>
    </mc:Choice>
    <mc:Fallback>
      <p:transition xmlns:p14="http://schemas.microsoft.com/office/powerpoint/2010/main" spd="med">
        <p:wipe dir="r"/>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xmlns:p14="http://schemas.microsoft.com/office/powerpoint/2010/mai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xmlns:p14="http://schemas.microsoft.com/office/powerpoint/2010/mai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xmlns:p14="http://schemas.microsoft.com/office/powerpoint/2010/mai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xmlns:p14="http://schemas.microsoft.com/office/powerpoint/2010/mai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l" defTabSz="914400" rtl="0" eaLnBrk="1" latinLnBrk="0" hangingPunct="1">
        <a:spcBef>
          <a:spcPct val="0"/>
        </a:spcBef>
        <a:buNone/>
        <a:defRPr sz="4400" b="1" kern="1200">
          <a:solidFill>
            <a:schemeClr val="tx1"/>
          </a:solidFill>
          <a:latin typeface="Cambria"/>
          <a:ea typeface="+mj-ea"/>
          <a:cs typeface="Cambria"/>
        </a:defRPr>
      </a:lvl1pPr>
    </p:titleStyle>
    <p:bodyStyle>
      <a:lvl1pPr marL="342900" indent="-342900" algn="l" defTabSz="914400" rtl="0" eaLnBrk="1" latinLnBrk="0" hangingPunct="1">
        <a:spcBef>
          <a:spcPct val="20000"/>
        </a:spcBef>
        <a:buFont typeface="Arial" pitchFamily="34" charset="0"/>
        <a:buChar char="•"/>
        <a:defRPr sz="3200" b="1" kern="1200">
          <a:solidFill>
            <a:schemeClr val="tx1"/>
          </a:solidFill>
          <a:latin typeface="Cambria"/>
          <a:ea typeface="+mn-ea"/>
          <a:cs typeface="Cambria"/>
        </a:defRPr>
      </a:lvl1pPr>
      <a:lvl2pPr marL="742950" indent="-285750" algn="l" defTabSz="914400" rtl="0" eaLnBrk="1" latinLnBrk="0" hangingPunct="1">
        <a:spcBef>
          <a:spcPct val="20000"/>
        </a:spcBef>
        <a:buFont typeface="Arial" pitchFamily="34" charset="0"/>
        <a:buChar char="–"/>
        <a:defRPr sz="2800" b="1" kern="1200">
          <a:solidFill>
            <a:schemeClr val="tx1"/>
          </a:solidFill>
          <a:latin typeface="Cambria"/>
          <a:ea typeface="+mn-ea"/>
          <a:cs typeface="Cambria"/>
        </a:defRPr>
      </a:lvl2pPr>
      <a:lvl3pPr marL="1143000" indent="-228600" algn="l" defTabSz="914400" rtl="0" eaLnBrk="1" latinLnBrk="0" hangingPunct="1">
        <a:spcBef>
          <a:spcPct val="20000"/>
        </a:spcBef>
        <a:buFont typeface="Arial" pitchFamily="34" charset="0"/>
        <a:buChar char="•"/>
        <a:defRPr sz="2400" b="1" kern="1200">
          <a:solidFill>
            <a:schemeClr val="tx1"/>
          </a:solidFill>
          <a:latin typeface="Cambria"/>
          <a:ea typeface="+mn-ea"/>
          <a:cs typeface="Cambria"/>
        </a:defRPr>
      </a:lvl3pPr>
      <a:lvl4pPr marL="1600200" indent="-228600" algn="l" defTabSz="914400" rtl="0" eaLnBrk="1" latinLnBrk="0" hangingPunct="1">
        <a:spcBef>
          <a:spcPct val="20000"/>
        </a:spcBef>
        <a:buFont typeface="Arial" pitchFamily="34" charset="0"/>
        <a:buChar char="–"/>
        <a:defRPr sz="2000" b="1" kern="1200">
          <a:solidFill>
            <a:schemeClr val="tx1"/>
          </a:solidFill>
          <a:latin typeface="Cambria"/>
          <a:ea typeface="+mn-ea"/>
          <a:cs typeface="Cambria"/>
        </a:defRPr>
      </a:lvl4pPr>
      <a:lvl5pPr marL="2057400" indent="-228600" algn="l" defTabSz="914400" rtl="0" eaLnBrk="1" latinLnBrk="0" hangingPunct="1">
        <a:spcBef>
          <a:spcPct val="20000"/>
        </a:spcBef>
        <a:buFont typeface="Arial" pitchFamily="34" charset="0"/>
        <a:buChar char="»"/>
        <a:defRPr sz="2000" b="1" kern="1200">
          <a:solidFill>
            <a:schemeClr val="tx1"/>
          </a:solidFill>
          <a:latin typeface="Cambria"/>
          <a:ea typeface="+mn-ea"/>
          <a:cs typeface="Cambria"/>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79786"/>
          </a:xfrm>
        </p:spPr>
        <p:txBody>
          <a:bodyPr/>
          <a:lstStyle/>
          <a:p>
            <a:r>
              <a:rPr lang="en-US" dirty="0" smtClean="0"/>
              <a:t>2 Corinthians 7:8–9</a:t>
            </a:r>
            <a:endParaRPr lang="en-US" dirty="0"/>
          </a:p>
        </p:txBody>
      </p:sp>
      <p:sp>
        <p:nvSpPr>
          <p:cNvPr id="5" name="TextBox 4"/>
          <p:cNvSpPr txBox="1"/>
          <p:nvPr/>
        </p:nvSpPr>
        <p:spPr>
          <a:xfrm>
            <a:off x="457200" y="1451291"/>
            <a:ext cx="8229600" cy="4031873"/>
          </a:xfrm>
          <a:prstGeom prst="rect">
            <a:avLst/>
          </a:prstGeom>
          <a:noFill/>
        </p:spPr>
        <p:txBody>
          <a:bodyPr wrap="square" rtlCol="0">
            <a:spAutoFit/>
          </a:bodyPr>
          <a:lstStyle/>
          <a:p>
            <a:r>
              <a:rPr lang="en-US" sz="3200" b="1" baseline="30000" dirty="0" smtClean="0">
                <a:latin typeface="Cambria"/>
                <a:cs typeface="Cambria"/>
              </a:rPr>
              <a:t>8</a:t>
            </a:r>
            <a:r>
              <a:rPr lang="en-US" sz="3200" b="1" dirty="0" smtClean="0">
                <a:latin typeface="Cambria"/>
                <a:cs typeface="Cambria"/>
              </a:rPr>
              <a:t> </a:t>
            </a:r>
            <a:r>
              <a:rPr lang="en-US" sz="3200" b="1" dirty="0">
                <a:latin typeface="Cambria"/>
                <a:cs typeface="Cambria"/>
              </a:rPr>
              <a:t>For even if I made you grieve with my letter, I do not regret it—though I did regret it, for I see that that letter grieved you, though only for a while. </a:t>
            </a:r>
            <a:r>
              <a:rPr lang="en-US" sz="3200" b="1" baseline="30000" dirty="0">
                <a:latin typeface="Cambria"/>
                <a:cs typeface="Cambria"/>
              </a:rPr>
              <a:t>9</a:t>
            </a:r>
            <a:r>
              <a:rPr lang="en-US" sz="3200" b="1" dirty="0">
                <a:latin typeface="Cambria"/>
                <a:cs typeface="Cambria"/>
              </a:rPr>
              <a:t> As it is, I rejoice, not because you were grieved, but because you were grieved into repenting. For you felt a godly grief, so that you suffered no loss through us. </a:t>
            </a:r>
            <a:endParaRPr lang="en-US" dirty="0"/>
          </a:p>
        </p:txBody>
      </p:sp>
    </p:spTree>
    <p:extLst>
      <p:ext uri="{BB962C8B-B14F-4D97-AF65-F5344CB8AC3E}">
        <p14:creationId xmlns:p14="http://schemas.microsoft.com/office/powerpoint/2010/main" val="2913940393"/>
      </p:ext>
    </p:extLst>
  </p:cSld>
  <p:clrMapOvr>
    <a:masterClrMapping/>
  </p:clrMapOvr>
  <mc:AlternateContent xmlns:mc="http://schemas.openxmlformats.org/markup-compatibility/2006">
    <mc:Choice xmlns:p14="http://schemas.microsoft.com/office/powerpoint/2010/main" Requires="p14">
      <p:transition spd="med" p14:dur="600">
        <p:wipe dir="r"/>
      </p:transition>
    </mc:Choice>
    <mc:Fallback>
      <p:transition xmlns:p14="http://schemas.microsoft.com/office/powerpoint/2010/main" spd="med">
        <p:wipe dir="r"/>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 cannot overcome the sin I desire more than God.</a:t>
            </a:r>
            <a:endParaRPr lang="en-US" dirty="0"/>
          </a:p>
        </p:txBody>
      </p:sp>
      <p:sp>
        <p:nvSpPr>
          <p:cNvPr id="3" name="Content Placeholder 2"/>
          <p:cNvSpPr>
            <a:spLocks noGrp="1"/>
          </p:cNvSpPr>
          <p:nvPr>
            <p:ph idx="1"/>
          </p:nvPr>
        </p:nvSpPr>
        <p:spPr/>
        <p:txBody>
          <a:bodyPr/>
          <a:lstStyle/>
          <a:p>
            <a:r>
              <a:rPr lang="en-US" dirty="0" smtClean="0"/>
              <a:t>Isaiah 59:1–2</a:t>
            </a:r>
          </a:p>
          <a:p>
            <a:r>
              <a:rPr lang="en-US" dirty="0" smtClean="0"/>
              <a:t>2 Samuel 12:13</a:t>
            </a:r>
          </a:p>
          <a:p>
            <a:r>
              <a:rPr lang="en-US" dirty="0" smtClean="0"/>
              <a:t>Luke 15:17–19</a:t>
            </a:r>
            <a:endParaRPr lang="en-US" dirty="0"/>
          </a:p>
        </p:txBody>
      </p:sp>
    </p:spTree>
    <p:extLst>
      <p:ext uri="{BB962C8B-B14F-4D97-AF65-F5344CB8AC3E}">
        <p14:creationId xmlns:p14="http://schemas.microsoft.com/office/powerpoint/2010/main" val="5006071"/>
      </p:ext>
    </p:extLst>
  </p:cSld>
  <p:clrMapOvr>
    <a:masterClrMapping/>
  </p:clrMapOvr>
  <mc:AlternateContent xmlns:mc="http://schemas.openxmlformats.org/markup-compatibility/2006">
    <mc:Choice xmlns:p14="http://schemas.microsoft.com/office/powerpoint/2010/main" Requires="p14">
      <p:transition spd="med" p14:dur="600">
        <p:wipe dir="r"/>
      </p:transition>
    </mc:Choice>
    <mc:Fallback>
      <p:transition xmlns:p14="http://schemas.microsoft.com/office/powerpoint/2010/main" spd="med">
        <p:wipe dir="r"/>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5623967"/>
      </p:ext>
    </p:extLst>
  </p:cSld>
  <p:clrMapOvr>
    <a:masterClrMapping/>
  </p:clrMapOvr>
  <mc:AlternateContent xmlns:mc="http://schemas.openxmlformats.org/markup-compatibility/2006">
    <mc:Choice xmlns:p14="http://schemas.microsoft.com/office/powerpoint/2010/main" Requires="p14">
      <p:transition spd="med" p14:dur="600">
        <p:wipe dir="r"/>
      </p:transition>
    </mc:Choice>
    <mc:Fallback>
      <p:transition xmlns:p14="http://schemas.microsoft.com/office/powerpoint/2010/main" spd="med">
        <p:wipe dir="r"/>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79786"/>
          </a:xfrm>
        </p:spPr>
        <p:txBody>
          <a:bodyPr/>
          <a:lstStyle/>
          <a:p>
            <a:r>
              <a:rPr lang="en-US" dirty="0" smtClean="0"/>
              <a:t>2 Corinthians 7:10–11</a:t>
            </a:r>
            <a:endParaRPr lang="en-US" dirty="0"/>
          </a:p>
        </p:txBody>
      </p:sp>
      <p:sp>
        <p:nvSpPr>
          <p:cNvPr id="5" name="TextBox 4"/>
          <p:cNvSpPr txBox="1"/>
          <p:nvPr/>
        </p:nvSpPr>
        <p:spPr>
          <a:xfrm>
            <a:off x="457200" y="1451291"/>
            <a:ext cx="8229600" cy="5293756"/>
          </a:xfrm>
          <a:prstGeom prst="rect">
            <a:avLst/>
          </a:prstGeom>
          <a:noFill/>
        </p:spPr>
        <p:txBody>
          <a:bodyPr wrap="square" rtlCol="0">
            <a:spAutoFit/>
          </a:bodyPr>
          <a:lstStyle/>
          <a:p>
            <a:r>
              <a:rPr lang="en-US" sz="3200" b="1" baseline="30000" dirty="0" smtClean="0">
                <a:latin typeface="Cambria"/>
                <a:cs typeface="Cambria"/>
              </a:rPr>
              <a:t>10</a:t>
            </a:r>
            <a:r>
              <a:rPr lang="en-US" sz="3200" b="1" dirty="0" smtClean="0">
                <a:latin typeface="Cambria"/>
                <a:cs typeface="Cambria"/>
              </a:rPr>
              <a:t> </a:t>
            </a:r>
            <a:r>
              <a:rPr lang="en-US" sz="3200" b="1" dirty="0">
                <a:latin typeface="Cambria"/>
                <a:cs typeface="Cambria"/>
              </a:rPr>
              <a:t>For godly grief produces a repentance that leads to salvation without regret, whereas worldly grief produces death. </a:t>
            </a:r>
            <a:r>
              <a:rPr lang="en-US" sz="3200" b="1" baseline="30000" dirty="0">
                <a:latin typeface="Cambria"/>
                <a:cs typeface="Cambria"/>
              </a:rPr>
              <a:t>11</a:t>
            </a:r>
            <a:r>
              <a:rPr lang="en-US" sz="3200" b="1" dirty="0">
                <a:latin typeface="Cambria"/>
                <a:cs typeface="Cambria"/>
              </a:rPr>
              <a:t> For see what earnestness this godly grief has produced in you, but also what eagerness to clear yourselves, what indignation, what fear, what longing, what zeal, what punishment! At every point </a:t>
            </a:r>
            <a:r>
              <a:rPr lang="en-US" sz="3200" b="1" dirty="0" smtClean="0">
                <a:latin typeface="Cambria"/>
                <a:cs typeface="Cambria"/>
              </a:rPr>
              <a:t/>
            </a:r>
            <a:br>
              <a:rPr lang="en-US" sz="3200" b="1" dirty="0" smtClean="0">
                <a:latin typeface="Cambria"/>
                <a:cs typeface="Cambria"/>
              </a:rPr>
            </a:br>
            <a:r>
              <a:rPr lang="en-US" sz="3200" b="1" dirty="0" smtClean="0">
                <a:latin typeface="Cambria"/>
                <a:cs typeface="Cambria"/>
              </a:rPr>
              <a:t>you </a:t>
            </a:r>
            <a:r>
              <a:rPr lang="en-US" sz="3200" b="1" dirty="0">
                <a:latin typeface="Cambria"/>
                <a:cs typeface="Cambria"/>
              </a:rPr>
              <a:t>have proved yourselves innocent </a:t>
            </a:r>
            <a:r>
              <a:rPr lang="en-US" sz="3200" b="1" dirty="0" smtClean="0">
                <a:latin typeface="Cambria"/>
                <a:cs typeface="Cambria"/>
              </a:rPr>
              <a:t/>
            </a:r>
            <a:br>
              <a:rPr lang="en-US" sz="3200" b="1" dirty="0" smtClean="0">
                <a:latin typeface="Cambria"/>
                <a:cs typeface="Cambria"/>
              </a:rPr>
            </a:br>
            <a:r>
              <a:rPr lang="en-US" sz="3200" b="1" dirty="0" smtClean="0">
                <a:latin typeface="Cambria"/>
                <a:cs typeface="Cambria"/>
              </a:rPr>
              <a:t>in </a:t>
            </a:r>
            <a:r>
              <a:rPr lang="en-US" sz="3200" b="1" dirty="0">
                <a:latin typeface="Cambria"/>
                <a:cs typeface="Cambria"/>
              </a:rPr>
              <a:t>the matter. </a:t>
            </a:r>
          </a:p>
          <a:p>
            <a:endParaRPr lang="en-US" dirty="0"/>
          </a:p>
        </p:txBody>
      </p:sp>
    </p:spTree>
    <p:extLst>
      <p:ext uri="{BB962C8B-B14F-4D97-AF65-F5344CB8AC3E}">
        <p14:creationId xmlns:p14="http://schemas.microsoft.com/office/powerpoint/2010/main" val="3661411841"/>
      </p:ext>
    </p:extLst>
  </p:cSld>
  <p:clrMapOvr>
    <a:masterClrMapping/>
  </p:clrMapOvr>
  <mc:AlternateContent xmlns:mc="http://schemas.openxmlformats.org/markup-compatibility/2006">
    <mc:Choice xmlns:p14="http://schemas.microsoft.com/office/powerpoint/2010/main" Requires="p14">
      <p:transition spd="med" p14:dur="600">
        <p:wipe dir="r"/>
      </p:transition>
    </mc:Choice>
    <mc:Fallback>
      <p:transition xmlns:p14="http://schemas.microsoft.com/office/powerpoint/2010/main" spd="med">
        <p:wipe dir="r"/>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747679"/>
      </p:ext>
    </p:extLst>
  </p:cSld>
  <p:clrMapOvr>
    <a:masterClrMapping/>
  </p:clrMapOvr>
  <mc:AlternateContent xmlns:mc="http://schemas.openxmlformats.org/markup-compatibility/2006">
    <mc:Choice xmlns:p14="http://schemas.microsoft.com/office/powerpoint/2010/main" Requires="p14">
      <p:transition spd="med" p14:dur="600">
        <p:wipe dir="r"/>
      </p:transition>
    </mc:Choice>
    <mc:Fallback>
      <p:transition xmlns:p14="http://schemas.microsoft.com/office/powerpoint/2010/main" spd="med">
        <p:wipe dir="r"/>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overcom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557171114"/>
      </p:ext>
    </p:extLst>
  </p:cSld>
  <p:clrMapOvr>
    <a:masterClrMapping/>
  </p:clrMapOvr>
  <mc:AlternateContent xmlns:mc="http://schemas.openxmlformats.org/markup-compatibility/2006">
    <mc:Choice xmlns:p14="http://schemas.microsoft.com/office/powerpoint/2010/main" Requires="p14">
      <p:transition spd="med" p14:dur="600">
        <p:wipe dir="r"/>
      </p:transition>
    </mc:Choice>
    <mc:Fallback>
      <p:transition xmlns:p14="http://schemas.microsoft.com/office/powerpoint/2010/main" spd="med">
        <p:wipe dir="r"/>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 cannot overcome the sin I </a:t>
            </a:r>
            <a:br>
              <a:rPr lang="en-US" dirty="0" smtClean="0"/>
            </a:br>
            <a:r>
              <a:rPr lang="en-US" dirty="0" smtClean="0"/>
              <a:t>am hiding. </a:t>
            </a:r>
            <a:endParaRPr lang="en-US" dirty="0"/>
          </a:p>
        </p:txBody>
      </p:sp>
      <p:sp>
        <p:nvSpPr>
          <p:cNvPr id="3" name="Content Placeholder 2"/>
          <p:cNvSpPr>
            <a:spLocks noGrp="1"/>
          </p:cNvSpPr>
          <p:nvPr>
            <p:ph idx="1"/>
          </p:nvPr>
        </p:nvSpPr>
        <p:spPr/>
        <p:txBody>
          <a:bodyPr/>
          <a:lstStyle/>
          <a:p>
            <a:r>
              <a:rPr lang="en-US" dirty="0" smtClean="0"/>
              <a:t>2 Samuel 11:14–15</a:t>
            </a:r>
          </a:p>
          <a:p>
            <a:r>
              <a:rPr lang="en-US" dirty="0" smtClean="0"/>
              <a:t>Psalm 32:1–5</a:t>
            </a:r>
            <a:endParaRPr lang="en-US" dirty="0"/>
          </a:p>
        </p:txBody>
      </p:sp>
    </p:spTree>
    <p:extLst>
      <p:ext uri="{BB962C8B-B14F-4D97-AF65-F5344CB8AC3E}">
        <p14:creationId xmlns:p14="http://schemas.microsoft.com/office/powerpoint/2010/main" val="3670427222"/>
      </p:ext>
    </p:extLst>
  </p:cSld>
  <p:clrMapOvr>
    <a:masterClrMapping/>
  </p:clrMapOvr>
  <mc:AlternateContent xmlns:mc="http://schemas.openxmlformats.org/markup-compatibility/2006">
    <mc:Choice xmlns:p14="http://schemas.microsoft.com/office/powerpoint/2010/main" Requires="p14">
      <p:transition spd="med" p14:dur="600">
        <p:wipe dir="r"/>
      </p:transition>
    </mc:Choice>
    <mc:Fallback>
      <p:transition xmlns:p14="http://schemas.microsoft.com/office/powerpoint/2010/main" spd="med">
        <p:wipe dir="r"/>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 cannot overcome the sin I am unwilling to confess. </a:t>
            </a:r>
            <a:endParaRPr lang="en-US" dirty="0"/>
          </a:p>
        </p:txBody>
      </p:sp>
      <p:sp>
        <p:nvSpPr>
          <p:cNvPr id="3" name="Content Placeholder 2"/>
          <p:cNvSpPr>
            <a:spLocks noGrp="1"/>
          </p:cNvSpPr>
          <p:nvPr>
            <p:ph idx="1"/>
          </p:nvPr>
        </p:nvSpPr>
        <p:spPr/>
        <p:txBody>
          <a:bodyPr/>
          <a:lstStyle/>
          <a:p>
            <a:r>
              <a:rPr lang="en-US" dirty="0" smtClean="0"/>
              <a:t>1 John 1:9</a:t>
            </a:r>
          </a:p>
          <a:p>
            <a:r>
              <a:rPr lang="en-US" dirty="0" smtClean="0"/>
              <a:t>James 5:13–16</a:t>
            </a:r>
          </a:p>
          <a:p>
            <a:r>
              <a:rPr lang="en-US" dirty="0" smtClean="0"/>
              <a:t>Psalm 51</a:t>
            </a:r>
            <a:endParaRPr lang="en-US" dirty="0"/>
          </a:p>
        </p:txBody>
      </p:sp>
    </p:spTree>
    <p:extLst>
      <p:ext uri="{BB962C8B-B14F-4D97-AF65-F5344CB8AC3E}">
        <p14:creationId xmlns:p14="http://schemas.microsoft.com/office/powerpoint/2010/main" val="468942181"/>
      </p:ext>
    </p:extLst>
  </p:cSld>
  <p:clrMapOvr>
    <a:masterClrMapping/>
  </p:clrMapOvr>
  <mc:AlternateContent xmlns:mc="http://schemas.openxmlformats.org/markup-compatibility/2006">
    <mc:Choice xmlns:p14="http://schemas.microsoft.com/office/powerpoint/2010/main" Requires="p14">
      <p:transition spd="med" p14:dur="600">
        <p:wipe dir="r"/>
      </p:transition>
    </mc:Choice>
    <mc:Fallback>
      <p:transition xmlns:p14="http://schemas.microsoft.com/office/powerpoint/2010/main" spd="med">
        <p:wipe dir="r"/>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 cannot overcome the sin I continue to flirt with. </a:t>
            </a:r>
            <a:endParaRPr lang="en-US" dirty="0"/>
          </a:p>
        </p:txBody>
      </p:sp>
      <p:sp>
        <p:nvSpPr>
          <p:cNvPr id="3" name="Content Placeholder 2"/>
          <p:cNvSpPr>
            <a:spLocks noGrp="1"/>
          </p:cNvSpPr>
          <p:nvPr>
            <p:ph idx="1"/>
          </p:nvPr>
        </p:nvSpPr>
        <p:spPr/>
        <p:txBody>
          <a:bodyPr/>
          <a:lstStyle/>
          <a:p>
            <a:r>
              <a:rPr lang="en-US" dirty="0" smtClean="0"/>
              <a:t>John 12:4–6</a:t>
            </a:r>
          </a:p>
          <a:p>
            <a:r>
              <a:rPr lang="en-US" dirty="0" smtClean="0"/>
              <a:t>Proverbs 6:27–28</a:t>
            </a:r>
            <a:endParaRPr lang="en-US" dirty="0"/>
          </a:p>
        </p:txBody>
      </p:sp>
    </p:spTree>
    <p:extLst>
      <p:ext uri="{BB962C8B-B14F-4D97-AF65-F5344CB8AC3E}">
        <p14:creationId xmlns:p14="http://schemas.microsoft.com/office/powerpoint/2010/main" val="2987917209"/>
      </p:ext>
    </p:extLst>
  </p:cSld>
  <p:clrMapOvr>
    <a:masterClrMapping/>
  </p:clrMapOvr>
  <mc:AlternateContent xmlns:mc="http://schemas.openxmlformats.org/markup-compatibility/2006">
    <mc:Choice xmlns:p14="http://schemas.microsoft.com/office/powerpoint/2010/main" Requires="p14">
      <p:transition spd="med" p14:dur="600">
        <p:wipe dir="r"/>
      </p:transition>
    </mc:Choice>
    <mc:Fallback>
      <p:transition xmlns:p14="http://schemas.microsoft.com/office/powerpoint/2010/main" spd="med">
        <p:wipe dir="r"/>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 cannot overcome the sin I refuse to feel sorry about. </a:t>
            </a:r>
            <a:endParaRPr lang="en-US" dirty="0"/>
          </a:p>
        </p:txBody>
      </p:sp>
      <p:sp>
        <p:nvSpPr>
          <p:cNvPr id="3" name="Content Placeholder 2"/>
          <p:cNvSpPr>
            <a:spLocks noGrp="1"/>
          </p:cNvSpPr>
          <p:nvPr>
            <p:ph idx="1"/>
          </p:nvPr>
        </p:nvSpPr>
        <p:spPr/>
        <p:txBody>
          <a:bodyPr/>
          <a:lstStyle/>
          <a:p>
            <a:r>
              <a:rPr lang="en-US" dirty="0" smtClean="0"/>
              <a:t>2 Corinthians 7:8–11</a:t>
            </a:r>
          </a:p>
          <a:p>
            <a:r>
              <a:rPr lang="en-US" dirty="0" smtClean="0"/>
              <a:t>James 4:8–10</a:t>
            </a:r>
            <a:endParaRPr lang="en-US" dirty="0"/>
          </a:p>
        </p:txBody>
      </p:sp>
    </p:spTree>
    <p:extLst>
      <p:ext uri="{BB962C8B-B14F-4D97-AF65-F5344CB8AC3E}">
        <p14:creationId xmlns:p14="http://schemas.microsoft.com/office/powerpoint/2010/main" val="820381681"/>
      </p:ext>
    </p:extLst>
  </p:cSld>
  <p:clrMapOvr>
    <a:masterClrMapping/>
  </p:clrMapOvr>
  <mc:AlternateContent xmlns:mc="http://schemas.openxmlformats.org/markup-compatibility/2006">
    <mc:Choice xmlns:p14="http://schemas.microsoft.com/office/powerpoint/2010/main" Requires="p14">
      <p:transition spd="med" p14:dur="600">
        <p:wipe dir="r"/>
      </p:transition>
    </mc:Choice>
    <mc:Fallback>
      <p:transition xmlns:p14="http://schemas.microsoft.com/office/powerpoint/2010/main" spd="med">
        <p:wipe dir="r"/>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 cannot overcome the sin I refuse to crucify.</a:t>
            </a:r>
            <a:endParaRPr lang="en-US" dirty="0"/>
          </a:p>
        </p:txBody>
      </p:sp>
      <p:sp>
        <p:nvSpPr>
          <p:cNvPr id="3" name="Content Placeholder 2"/>
          <p:cNvSpPr>
            <a:spLocks noGrp="1"/>
          </p:cNvSpPr>
          <p:nvPr>
            <p:ph idx="1"/>
          </p:nvPr>
        </p:nvSpPr>
        <p:spPr/>
        <p:txBody>
          <a:bodyPr/>
          <a:lstStyle/>
          <a:p>
            <a:r>
              <a:rPr lang="en-US" dirty="0" smtClean="0"/>
              <a:t>Romans 7:15–20</a:t>
            </a:r>
          </a:p>
          <a:p>
            <a:r>
              <a:rPr lang="en-US" dirty="0" smtClean="0"/>
              <a:t>Galatians 2:20</a:t>
            </a:r>
          </a:p>
          <a:p>
            <a:r>
              <a:rPr lang="en-US" dirty="0" smtClean="0"/>
              <a:t>Colossians 3:5</a:t>
            </a:r>
          </a:p>
        </p:txBody>
      </p:sp>
    </p:spTree>
    <p:extLst>
      <p:ext uri="{BB962C8B-B14F-4D97-AF65-F5344CB8AC3E}">
        <p14:creationId xmlns:p14="http://schemas.microsoft.com/office/powerpoint/2010/main" val="2964684780"/>
      </p:ext>
    </p:extLst>
  </p:cSld>
  <p:clrMapOvr>
    <a:masterClrMapping/>
  </p:clrMapOvr>
  <mc:AlternateContent xmlns:mc="http://schemas.openxmlformats.org/markup-compatibility/2006">
    <mc:Choice xmlns:p14="http://schemas.microsoft.com/office/powerpoint/2010/main" Requires="p14">
      <p:transition spd="med" p14:dur="600">
        <p:wipe dir="r"/>
      </p:transition>
    </mc:Choice>
    <mc:Fallback>
      <p:transition xmlns:p14="http://schemas.microsoft.com/office/powerpoint/2010/main" spd="med">
        <p:wipe dir="r"/>
      </p:transition>
    </mc:Fallback>
  </mc:AlternateContent>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42</TotalTime>
  <Words>293</Words>
  <Application>Microsoft Macintosh PowerPoint</Application>
  <PresentationFormat>On-screen Show (4:3)</PresentationFormat>
  <Paragraphs>25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 Black </vt:lpstr>
      <vt:lpstr>2 Corinthians 7:8–9</vt:lpstr>
      <vt:lpstr>2 Corinthians 7:10–11</vt:lpstr>
      <vt:lpstr>PowerPoint Presentation</vt:lpstr>
      <vt:lpstr>PowerPoint Presentation</vt:lpstr>
      <vt:lpstr>I cannot overcome the sin I  am hiding. </vt:lpstr>
      <vt:lpstr>I cannot overcome the sin I am unwilling to confess. </vt:lpstr>
      <vt:lpstr>I cannot overcome the sin I continue to flirt with. </vt:lpstr>
      <vt:lpstr>I cannot overcome the sin I refuse to feel sorry about. </vt:lpstr>
      <vt:lpstr>I cannot overcome the sin I refuse to crucify.</vt:lpstr>
      <vt:lpstr>I cannot overcome the sin I desire more than God.</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Corinthians 7:8–9</dc:title>
  <dc:creator>TERRY  FRANCIS</dc:creator>
  <cp:lastModifiedBy>TERRY  FRANCIS</cp:lastModifiedBy>
  <cp:revision>3</cp:revision>
  <dcterms:created xsi:type="dcterms:W3CDTF">2016-08-07T11:21:01Z</dcterms:created>
  <dcterms:modified xsi:type="dcterms:W3CDTF">2016-08-07T12:03:47Z</dcterms:modified>
</cp:coreProperties>
</file>