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302" r:id="rId4"/>
    <p:sldId id="304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4" y="-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7/31/16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7/31/16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a male </a:t>
            </a:r>
            <a:br>
              <a:rPr lang="en-US" dirty="0" smtClean="0"/>
            </a:br>
            <a:r>
              <a:rPr lang="en-US" dirty="0" smtClean="0"/>
              <a:t>receive authority?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No scripture shows a boy receiving </a:t>
            </a:r>
            <a:br>
              <a:rPr lang="is-IS" dirty="0" smtClean="0"/>
            </a:br>
            <a:r>
              <a:rPr lang="is-IS" dirty="0" smtClean="0"/>
              <a:t>authority at baptism. </a:t>
            </a:r>
          </a:p>
          <a:p>
            <a:r>
              <a:rPr lang="is-IS" dirty="0" smtClean="0"/>
              <a:t>1 Timothy 2:12 is not limited to only </a:t>
            </a:r>
            <a:br>
              <a:rPr lang="is-IS" dirty="0" smtClean="0"/>
            </a:br>
            <a:r>
              <a:rPr lang="is-IS" dirty="0" smtClean="0"/>
              <a:t>baptized males.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86001"/>
      </p:ext>
    </p:extLst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612844"/>
            <a:ext cx="7391400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“The fact that the boy has been baptized does not alter the situation one iota. Baptism does not make a man out of a boy. Baptism simply changes the spiritual relationship. You had just as well argue that no male becomes a man until he is baptized as to argue that a boy becomes a man after he is baptized. Such is absurd. The implication of such fallacious reasoning is that a woman may teach men if they have not been baptized. On this basis, a woman could buy a tent and conduct gospel meetings ii the brothers in Christ would stay away.” </a:t>
            </a:r>
            <a:endParaRPr lang="en-US" sz="2600" b="1" dirty="0" smtClean="0"/>
          </a:p>
          <a:p>
            <a:pPr algn="r"/>
            <a:r>
              <a:rPr lang="en-US" sz="2600" b="1" dirty="0" smtClean="0"/>
              <a:t>—Weldon Warnock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TRUTH Magazine XIV; 46, pp.12–13, Oct. 1, 1970). </a:t>
            </a:r>
          </a:p>
        </p:txBody>
      </p:sp>
    </p:spTree>
    <p:extLst>
      <p:ext uri="{BB962C8B-B14F-4D97-AF65-F5344CB8AC3E}">
        <p14:creationId xmlns:p14="http://schemas.microsoft.com/office/powerpoint/2010/main" val="7071786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88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What does the Bible say </a:t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about a woman teaching a </a:t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baptized boy in class? </a:t>
            </a:r>
            <a:endParaRPr lang="en-US" sz="4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776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 Timothy 2:12 (ESV) </a:t>
            </a:r>
            <a:br>
              <a:rPr lang="en-US" sz="3600" b="1" dirty="0"/>
            </a:br>
            <a:r>
              <a:rPr lang="en-US" sz="3600" b="1" baseline="30000" dirty="0"/>
              <a:t>12</a:t>
            </a:r>
            <a:r>
              <a:rPr lang="en-US" sz="3600" b="1" dirty="0"/>
              <a:t> I do not permit a woman to teach or to exercise authority over a man; rather, she is to remain quiet.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6531255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“</a:t>
            </a:r>
            <a:r>
              <a:rPr lang="en-US" dirty="0" err="1" smtClean="0"/>
              <a:t>aner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213 times in the New Testament. </a:t>
            </a:r>
          </a:p>
          <a:p>
            <a:pPr lvl="1"/>
            <a:r>
              <a:rPr lang="en-US" dirty="0" smtClean="0"/>
              <a:t>“man” 70 times. </a:t>
            </a:r>
          </a:p>
          <a:p>
            <a:pPr lvl="1"/>
            <a:r>
              <a:rPr lang="en-US" dirty="0" smtClean="0"/>
              <a:t>“men” 68 times. </a:t>
            </a:r>
          </a:p>
          <a:p>
            <a:pPr lvl="1"/>
            <a:r>
              <a:rPr lang="en-US" dirty="0" smtClean="0"/>
              <a:t>“husband 52 times.</a:t>
            </a:r>
          </a:p>
          <a:p>
            <a:pPr lvl="1"/>
            <a:r>
              <a:rPr lang="en-US" dirty="0" smtClean="0"/>
              <a:t>“brothers” 13 times. </a:t>
            </a:r>
          </a:p>
          <a:p>
            <a:pPr lvl="1"/>
            <a:r>
              <a:rPr lang="en-US" dirty="0" smtClean="0"/>
              <a:t>Also “Jew,” “Ethiopian,” “sirs,” “him,” “manhood,” and “marriage” (less than two times each).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902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“</a:t>
            </a:r>
            <a:r>
              <a:rPr lang="en-US" dirty="0" err="1" smtClean="0"/>
              <a:t>aner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scriptures do make distinctions between men and children (boys). </a:t>
            </a:r>
          </a:p>
          <a:p>
            <a:pPr lvl="1"/>
            <a:r>
              <a:rPr lang="en-US" dirty="0" smtClean="0"/>
              <a:t>Matthew 14:21</a:t>
            </a:r>
          </a:p>
          <a:p>
            <a:pPr lvl="1"/>
            <a:r>
              <a:rPr lang="en-US" dirty="0" smtClean="0"/>
              <a:t>Luke 2:42–43</a:t>
            </a:r>
          </a:p>
          <a:p>
            <a:r>
              <a:rPr lang="en-US" dirty="0" smtClean="0"/>
              <a:t>Out of seven uses in Paul’s letters to Timothy and Titus, five are translated husband. </a:t>
            </a:r>
          </a:p>
          <a:p>
            <a:pPr lvl="1"/>
            <a:r>
              <a:rPr lang="en-US" dirty="0" smtClean="0"/>
              <a:t>The only exceptions are 1 Timothy 2:8, 12.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0002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 of 1 Timothy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context surrounding v. 12 seems to </a:t>
            </a:r>
            <a:br>
              <a:rPr lang="en-US" dirty="0" smtClean="0"/>
            </a:br>
            <a:r>
              <a:rPr lang="en-US" dirty="0" smtClean="0"/>
              <a:t>point towards adult men. </a:t>
            </a:r>
          </a:p>
          <a:p>
            <a:pPr lvl="1"/>
            <a:r>
              <a:rPr lang="en-US" dirty="0" smtClean="0"/>
              <a:t>Adult women dressing modestly (vv. 9–10). </a:t>
            </a:r>
          </a:p>
          <a:p>
            <a:pPr lvl="1"/>
            <a:r>
              <a:rPr lang="en-US" dirty="0" smtClean="0"/>
              <a:t>Adult women saved in childbearing (v. 15). </a:t>
            </a:r>
          </a:p>
          <a:p>
            <a:r>
              <a:rPr lang="en-US" dirty="0" smtClean="0"/>
              <a:t>There seems to be no contextual reasons to define “</a:t>
            </a:r>
            <a:r>
              <a:rPr lang="en-US" dirty="0" err="1" smtClean="0"/>
              <a:t>aner</a:t>
            </a:r>
            <a:r>
              <a:rPr lang="en-US" dirty="0" smtClean="0"/>
              <a:t>” in v. 12 as a male rather than an adult man.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67356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issue: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Timothy 2:11–12</a:t>
            </a:r>
          </a:p>
          <a:p>
            <a:r>
              <a:rPr lang="en-US" dirty="0" smtClean="0"/>
              <a:t>1 Corinthians 11:3</a:t>
            </a:r>
          </a:p>
          <a:p>
            <a:r>
              <a:rPr lang="en-US" dirty="0" smtClean="0"/>
              <a:t>1 Corinthians 14:34–35</a:t>
            </a:r>
          </a:p>
        </p:txBody>
      </p:sp>
    </p:spTree>
    <p:extLst>
      <p:ext uri="{BB962C8B-B14F-4D97-AF65-F5344CB8AC3E}">
        <p14:creationId xmlns:p14="http://schemas.microsoft.com/office/powerpoint/2010/main" val="2503675527"/>
      </p:ext>
    </p:extLst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does a male </a:t>
            </a:r>
            <a:br>
              <a:rPr lang="en-US" dirty="0" smtClean="0"/>
            </a:br>
            <a:r>
              <a:rPr lang="en-US" dirty="0" smtClean="0"/>
              <a:t>receive authority?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Authority is something given. </a:t>
            </a:r>
          </a:p>
          <a:p>
            <a:pPr lvl="1"/>
            <a:r>
              <a:rPr lang="en-US" dirty="0" smtClean="0"/>
              <a:t>Romans 13:1</a:t>
            </a:r>
          </a:p>
          <a:p>
            <a:pPr lvl="1"/>
            <a:r>
              <a:rPr lang="en-US" dirty="0" smtClean="0"/>
              <a:t>Matthew 28:18</a:t>
            </a:r>
          </a:p>
          <a:p>
            <a:r>
              <a:rPr lang="en-US" dirty="0" smtClean="0"/>
              <a:t>Authority in the home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Colossians 3:20</a:t>
            </a:r>
          </a:p>
          <a:p>
            <a:pPr lvl="1"/>
            <a:r>
              <a:rPr lang="is-IS" dirty="0" smtClean="0"/>
              <a:t>Genesis 2:24</a:t>
            </a:r>
          </a:p>
          <a:p>
            <a:pPr lvl="1"/>
            <a:r>
              <a:rPr lang="is-IS" dirty="0" smtClean="0"/>
              <a:t>Luke 2:48–51</a:t>
            </a:r>
          </a:p>
        </p:txBody>
      </p:sp>
    </p:spTree>
    <p:extLst>
      <p:ext uri="{BB962C8B-B14F-4D97-AF65-F5344CB8AC3E}">
        <p14:creationId xmlns:p14="http://schemas.microsoft.com/office/powerpoint/2010/main" val="678343332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343</Words>
  <Application>Microsoft Macintosh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The word “aner.”</vt:lpstr>
      <vt:lpstr>The word “aner.”</vt:lpstr>
      <vt:lpstr>The context of 1 Timothy 2:12</vt:lpstr>
      <vt:lpstr>The real issue: Authority</vt:lpstr>
      <vt:lpstr>When does a male  receive authority? </vt:lpstr>
      <vt:lpstr>When does a male  receive authority?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TERRY  FRANCIS</cp:lastModifiedBy>
  <cp:revision>31</cp:revision>
  <dcterms:created xsi:type="dcterms:W3CDTF">2013-03-31T11:28:29Z</dcterms:created>
  <dcterms:modified xsi:type="dcterms:W3CDTF">2016-07-31T11:57:27Z</dcterms:modified>
</cp:coreProperties>
</file>