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7/10/16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ission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7/10/16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 Corinthians 5:18–20 (ESV)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69929"/>
            <a:ext cx="8229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18</a:t>
            </a:r>
            <a:r>
              <a:rPr lang="en-US" sz="3200" b="1" dirty="0" smtClean="0"/>
              <a:t> </a:t>
            </a:r>
            <a:r>
              <a:rPr lang="en-US" sz="3200" b="1" dirty="0"/>
              <a:t>All this is from God, who through Christ reconciled us to himself and gave us the ministry of reconciliation; </a:t>
            </a:r>
            <a:r>
              <a:rPr lang="en-US" sz="3200" b="1" baseline="30000" dirty="0"/>
              <a:t>19</a:t>
            </a:r>
            <a:r>
              <a:rPr lang="en-US" sz="3200" b="1" dirty="0"/>
              <a:t> that is, in Christ God was reconciling the world to himself, not counting their trespasses against them, and entrusting to us the message of reconciliation. </a:t>
            </a:r>
            <a:r>
              <a:rPr lang="en-US" sz="3200" b="1" baseline="30000" dirty="0"/>
              <a:t>20</a:t>
            </a:r>
            <a:r>
              <a:rPr lang="en-US" sz="3200" b="1" dirty="0"/>
              <a:t> Therefore, we are ambassadors for Christ, God making his appeal through us. We implore you on behalf of Christ, be reconciled to God.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82272"/>
      </p:ext>
    </p:extLst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2068692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ss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479935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 is not</a:t>
            </a:r>
            <a:r>
              <a:rPr lang="is-I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worship on Sunday. </a:t>
            </a:r>
          </a:p>
          <a:p>
            <a:pPr lvl="1"/>
            <a:r>
              <a:rPr lang="en-US" dirty="0" smtClean="0"/>
              <a:t>Psalm 122:1</a:t>
            </a:r>
          </a:p>
          <a:p>
            <a:r>
              <a:rPr lang="en-US" dirty="0" smtClean="0"/>
              <a:t>To provide moral or social reform. </a:t>
            </a:r>
          </a:p>
          <a:p>
            <a:pPr lvl="1"/>
            <a:r>
              <a:rPr lang="en-US" dirty="0" smtClean="0"/>
              <a:t>1 Timothy 3:15</a:t>
            </a:r>
          </a:p>
          <a:p>
            <a:pPr lvl="1"/>
            <a:r>
              <a:rPr lang="en-US" dirty="0" smtClean="0"/>
              <a:t>John 18:36</a:t>
            </a:r>
          </a:p>
          <a:p>
            <a:r>
              <a:rPr lang="en-US" dirty="0" smtClean="0"/>
              <a:t>To grow the numbers. </a:t>
            </a:r>
          </a:p>
          <a:p>
            <a:pPr lvl="1"/>
            <a:r>
              <a:rPr lang="en-US" dirty="0" smtClean="0"/>
              <a:t>Matthew 28:18–20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27096"/>
      </p:ext>
    </p:extLst>
  </p:cSld>
  <p:clrMapOvr>
    <a:masterClrMapping/>
  </p:clrMapOvr>
  <p:transition xmlns:p14="http://schemas.microsoft.com/office/powerpoint/2010/main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mission is to share the </a:t>
            </a:r>
            <a:br>
              <a:rPr lang="en-US" dirty="0" smtClean="0"/>
            </a:br>
            <a:r>
              <a:rPr lang="en-US" dirty="0" smtClean="0"/>
              <a:t>Gospel of Reconciliation.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story of the Bible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Genesis 1:26–30</a:t>
            </a:r>
          </a:p>
          <a:p>
            <a:pPr lvl="1"/>
            <a:r>
              <a:rPr lang="is-IS" dirty="0" smtClean="0"/>
              <a:t>Genesis 3:22–24</a:t>
            </a:r>
          </a:p>
          <a:p>
            <a:r>
              <a:rPr lang="is-IS" dirty="0" smtClean="0"/>
              <a:t>God wants to save all men. </a:t>
            </a:r>
          </a:p>
          <a:p>
            <a:pPr lvl="1"/>
            <a:r>
              <a:rPr lang="is-IS" dirty="0" smtClean="0"/>
              <a:t>1 Timothy 2:3–4</a:t>
            </a:r>
          </a:p>
          <a:p>
            <a:pPr lvl="1"/>
            <a:r>
              <a:rPr lang="en-US" dirty="0" smtClean="0"/>
              <a:t>R</a:t>
            </a:r>
            <a:r>
              <a:rPr lang="is-IS" dirty="0" smtClean="0"/>
              <a:t>omans 5:6–11</a:t>
            </a:r>
          </a:p>
        </p:txBody>
      </p:sp>
    </p:spTree>
    <p:extLst>
      <p:ext uri="{BB962C8B-B14F-4D97-AF65-F5344CB8AC3E}">
        <p14:creationId xmlns:p14="http://schemas.microsoft.com/office/powerpoint/2010/main" val="1956565366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mission is to share the </a:t>
            </a:r>
            <a:br>
              <a:rPr lang="en-US" dirty="0"/>
            </a:br>
            <a:r>
              <a:rPr lang="en-US" dirty="0"/>
              <a:t>Gospel of Reconciliation.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Corinthians 5:18–20</a:t>
            </a:r>
          </a:p>
          <a:p>
            <a:pPr lvl="1"/>
            <a:r>
              <a:rPr lang="en-US" dirty="0" smtClean="0"/>
              <a:t>We are ambassadors for Christ.</a:t>
            </a:r>
          </a:p>
          <a:p>
            <a:pPr lvl="1"/>
            <a:r>
              <a:rPr lang="en-US" dirty="0" smtClean="0"/>
              <a:t>We are making an appeal for God here on earth. </a:t>
            </a:r>
          </a:p>
          <a:p>
            <a:pPr lvl="1"/>
            <a:r>
              <a:rPr lang="en-US" dirty="0" smtClean="0"/>
              <a:t>The message is reconciliation.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9687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5035260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31</TotalTime>
  <Words>211</Words>
  <Application>Microsoft Macintosh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2 Corinthians 5:18–20 (ESV) </vt:lpstr>
      <vt:lpstr>PowerPoint Presentation</vt:lpstr>
      <vt:lpstr>PowerPoint Presentation</vt:lpstr>
      <vt:lpstr>Our mission is not… </vt:lpstr>
      <vt:lpstr>Our mission is to share the  Gospel of Reconciliation.</vt:lpstr>
      <vt:lpstr>Our mission is to share the  Gospel of Reconciliation.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Corinthians 5:18–20 (ESV) </dc:title>
  <dc:creator>TERRY  FRANCIS</dc:creator>
  <cp:lastModifiedBy>TERRY  FRANCIS</cp:lastModifiedBy>
  <cp:revision>2</cp:revision>
  <dcterms:created xsi:type="dcterms:W3CDTF">2016-07-06T14:53:43Z</dcterms:created>
  <dcterms:modified xsi:type="dcterms:W3CDTF">2016-07-10T12:30:29Z</dcterms:modified>
</cp:coreProperties>
</file>