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0" autoAdjust="0"/>
    <p:restoredTop sz="86457" autoAdjust="0"/>
  </p:normalViewPr>
  <p:slideViewPr>
    <p:cSldViewPr snapToGrid="0" snapToObjects="1">
      <p:cViewPr varScale="1">
        <p:scale>
          <a:sx n="55" d="100"/>
          <a:sy n="55" d="100"/>
        </p:scale>
        <p:origin x="-120" y="-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77A-CFD3-A94B-B549-D8D31D1B561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ssians_1-background-still-4x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777A-CFD3-A94B-B549-D8D31D1B561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FB5C8-1DCE-7545-9360-24AB8310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405"/>
          </a:xfrm>
        </p:spPr>
        <p:txBody>
          <a:bodyPr/>
          <a:lstStyle/>
          <a:p>
            <a:r>
              <a:rPr lang="en-US" dirty="0" smtClean="0"/>
              <a:t>Colossians 3:1–4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3687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</a:t>
            </a:r>
            <a:r>
              <a:rPr lang="en-US" sz="3200" b="1" dirty="0" smtClean="0"/>
              <a:t> </a:t>
            </a:r>
            <a:r>
              <a:rPr lang="en-US" sz="3200" b="1" dirty="0"/>
              <a:t>If then you have been raised with Christ, seek the things that are above, where Christ is, seated at the right hand of God. </a:t>
            </a:r>
            <a:r>
              <a:rPr lang="en-US" sz="3200" b="1" baseline="30000" dirty="0"/>
              <a:t>2</a:t>
            </a:r>
            <a:r>
              <a:rPr lang="en-US" sz="3200" b="1" dirty="0"/>
              <a:t> Set your minds on things that are above, not on things that are on earth. </a:t>
            </a:r>
            <a:r>
              <a:rPr lang="en-US" sz="3200" b="1" baseline="30000" dirty="0"/>
              <a:t>3</a:t>
            </a:r>
            <a:r>
              <a:rPr lang="en-US" sz="3200" b="1" dirty="0"/>
              <a:t> For you have died, and your life is hidden with Christ in God. </a:t>
            </a:r>
            <a:r>
              <a:rPr lang="en-US" sz="3200" b="1" baseline="30000" dirty="0"/>
              <a:t>4</a:t>
            </a:r>
            <a:r>
              <a:rPr lang="en-US" sz="3200" b="1" dirty="0"/>
              <a:t> When Christ who is your life appears, then you also will appear with him in glory. </a:t>
            </a:r>
          </a:p>
        </p:txBody>
      </p:sp>
    </p:spTree>
    <p:extLst>
      <p:ext uri="{BB962C8B-B14F-4D97-AF65-F5344CB8AC3E}">
        <p14:creationId xmlns:p14="http://schemas.microsoft.com/office/powerpoint/2010/main" val="12882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4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ssians_3-title-1-still-4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life that looks upward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 seek spiritual things (vv. 1–2).</a:t>
            </a:r>
          </a:p>
          <a:p>
            <a:r>
              <a:rPr lang="en-US" dirty="0" smtClean="0"/>
              <a:t>Why? </a:t>
            </a:r>
          </a:p>
          <a:p>
            <a:pPr lvl="1"/>
            <a:r>
              <a:rPr lang="en-US" dirty="0" smtClean="0"/>
              <a:t>Because you made a commitment to be different (v. 3). </a:t>
            </a:r>
          </a:p>
          <a:p>
            <a:pPr lvl="1"/>
            <a:r>
              <a:rPr lang="en-US" dirty="0" smtClean="0"/>
              <a:t>Because when He returns we will be with Him </a:t>
            </a:r>
            <a:br>
              <a:rPr lang="en-US" dirty="0" smtClean="0"/>
            </a:br>
            <a:r>
              <a:rPr lang="en-US" dirty="0" smtClean="0"/>
              <a:t>(v. 4).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off carnal things (vv. 5–11)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85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Fornication</a:t>
            </a:r>
          </a:p>
          <a:p>
            <a:r>
              <a:rPr lang="en-US" dirty="0" smtClean="0"/>
              <a:t>Uncleanness</a:t>
            </a:r>
          </a:p>
          <a:p>
            <a:r>
              <a:rPr lang="en-US" dirty="0" smtClean="0"/>
              <a:t>Passion</a:t>
            </a:r>
          </a:p>
          <a:p>
            <a:r>
              <a:rPr lang="en-US" dirty="0" smtClean="0"/>
              <a:t>Evil Desire</a:t>
            </a:r>
          </a:p>
          <a:p>
            <a:r>
              <a:rPr lang="en-US" dirty="0" smtClean="0"/>
              <a:t>Covetousness</a:t>
            </a:r>
          </a:p>
          <a:p>
            <a:r>
              <a:rPr lang="en-US" dirty="0" smtClean="0"/>
              <a:t>Anger</a:t>
            </a:r>
          </a:p>
          <a:p>
            <a:r>
              <a:rPr lang="en-US" dirty="0" smtClean="0"/>
              <a:t>Wrath</a:t>
            </a:r>
          </a:p>
          <a:p>
            <a:r>
              <a:rPr lang="en-US" dirty="0" smtClean="0"/>
              <a:t>Malice</a:t>
            </a:r>
          </a:p>
          <a:p>
            <a:r>
              <a:rPr lang="en-US" dirty="0" smtClean="0"/>
              <a:t>Blasphemy </a:t>
            </a:r>
          </a:p>
          <a:p>
            <a:r>
              <a:rPr lang="en-US" dirty="0" smtClean="0"/>
              <a:t>Filthy Language</a:t>
            </a:r>
          </a:p>
          <a:p>
            <a:r>
              <a:rPr lang="en-US" dirty="0" smtClean="0"/>
              <a:t>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on Godliness (vv. 12–17)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heart of compassion.</a:t>
            </a:r>
          </a:p>
          <a:p>
            <a:r>
              <a:rPr lang="en-US" dirty="0" smtClean="0"/>
              <a:t>A mind of kindness.</a:t>
            </a:r>
          </a:p>
          <a:p>
            <a:r>
              <a:rPr lang="en-US" dirty="0" smtClean="0"/>
              <a:t>A humble heart. </a:t>
            </a:r>
          </a:p>
          <a:p>
            <a:r>
              <a:rPr lang="en-US" dirty="0" smtClean="0"/>
              <a:t>A meek spirit.</a:t>
            </a:r>
          </a:p>
          <a:p>
            <a:r>
              <a:rPr lang="en-US" dirty="0" smtClean="0"/>
              <a:t>A patient attitude. </a:t>
            </a:r>
          </a:p>
          <a:p>
            <a:r>
              <a:rPr lang="en-US" dirty="0" smtClean="0"/>
              <a:t>Bearing with one another.</a:t>
            </a:r>
          </a:p>
          <a:p>
            <a:r>
              <a:rPr lang="en-US" dirty="0" smtClean="0"/>
              <a:t>Forgiving one another. </a:t>
            </a:r>
          </a:p>
          <a:p>
            <a:r>
              <a:rPr lang="en-US" dirty="0" smtClean="0"/>
              <a:t>Loving one another. </a:t>
            </a:r>
          </a:p>
        </p:txBody>
      </p:sp>
    </p:spTree>
    <p:extLst>
      <p:ext uri="{BB962C8B-B14F-4D97-AF65-F5344CB8AC3E}">
        <p14:creationId xmlns:p14="http://schemas.microsoft.com/office/powerpoint/2010/main" val="1846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should be evident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change at home (vv. 18–21). </a:t>
            </a:r>
          </a:p>
          <a:p>
            <a:r>
              <a:rPr lang="en-US" dirty="0" smtClean="0"/>
              <a:t>There is a change at work (vv. 22–24). </a:t>
            </a:r>
          </a:p>
          <a:p>
            <a:r>
              <a:rPr lang="en-US" dirty="0" smtClean="0"/>
              <a:t>There is a change with others (v. 25).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learn?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has all authority. </a:t>
            </a:r>
          </a:p>
          <a:p>
            <a:r>
              <a:rPr lang="en-US" dirty="0" smtClean="0"/>
              <a:t>We have to change our minds. </a:t>
            </a:r>
          </a:p>
          <a:p>
            <a:r>
              <a:rPr lang="en-US" dirty="0" smtClean="0"/>
              <a:t>We have to change our actions. </a:t>
            </a:r>
          </a:p>
          <a:p>
            <a:r>
              <a:rPr lang="en-US" dirty="0" smtClean="0"/>
              <a:t>We must be different. </a:t>
            </a:r>
          </a:p>
        </p:txBody>
      </p:sp>
    </p:spTree>
    <p:extLst>
      <p:ext uri="{BB962C8B-B14F-4D97-AF65-F5344CB8AC3E}">
        <p14:creationId xmlns:p14="http://schemas.microsoft.com/office/powerpoint/2010/main" val="38389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1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372</TotalTime>
  <Words>274</Words>
  <Application>Microsoft Macintosh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Colossians 3:1–4</vt:lpstr>
      <vt:lpstr>PowerPoint Presentation</vt:lpstr>
      <vt:lpstr>PowerPoint Presentation</vt:lpstr>
      <vt:lpstr>A life that looks upward…</vt:lpstr>
      <vt:lpstr>Put off carnal things (vv. 5–11)</vt:lpstr>
      <vt:lpstr>Put on Godliness (vv. 12–17)</vt:lpstr>
      <vt:lpstr>Change should be evident</vt:lpstr>
      <vt:lpstr>What do we learn?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Colossians 1:9–12</dc:title>
  <dc:creator>TERRY  FRANCIS</dc:creator>
  <cp:lastModifiedBy>TERRY  FRANCIS</cp:lastModifiedBy>
  <cp:revision>5</cp:revision>
  <dcterms:created xsi:type="dcterms:W3CDTF">2016-05-06T16:29:37Z</dcterms:created>
  <dcterms:modified xsi:type="dcterms:W3CDTF">2016-07-10T12:18:34Z</dcterms:modified>
</cp:coreProperties>
</file>