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82" r:id="rId5"/>
    <p:sldId id="283" r:id="rId6"/>
    <p:sldId id="284" r:id="rId7"/>
    <p:sldId id="285" r:id="rId8"/>
    <p:sldId id="286" r:id="rId9"/>
    <p:sldId id="287" r:id="rId10"/>
    <p:sldId id="260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39" autoAdjust="0"/>
    <p:restoredTop sz="86355" autoAdjust="0"/>
  </p:normalViewPr>
  <p:slideViewPr>
    <p:cSldViewPr snapToGrid="0" snapToObjects="1">
      <p:cViewPr varScale="1">
        <p:scale>
          <a:sx n="84" d="100"/>
          <a:sy n="84" d="100"/>
        </p:scale>
        <p:origin x="96" y="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8B8C-63AE-8749-BFDC-6EBE90C6D662}" type="datetimeFigureOut">
              <a:rPr lang="en-US" smtClean="0"/>
              <a:t>5/22/2016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56EC-A6EE-324B-BBED-1C7D82014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81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xmlns:p14="http://schemas.microsoft.com/office/powerpoint/2010/main" spd="med">
        <p:wipe dir="r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8B8C-63AE-8749-BFDC-6EBE90C6D662}" type="datetimeFigureOut">
              <a:rPr lang="en-US" smtClean="0"/>
              <a:t>5/22/2016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56EC-A6EE-324B-BBED-1C7D82014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28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xmlns:p14="http://schemas.microsoft.com/office/powerpoint/2010/main" spd="med">
        <p:wipe dir="r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8B8C-63AE-8749-BFDC-6EBE90C6D662}" type="datetimeFigureOut">
              <a:rPr lang="en-US" smtClean="0"/>
              <a:t>5/22/2016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56EC-A6EE-324B-BBED-1C7D82014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32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xmlns:p14="http://schemas.microsoft.com/office/powerpoint/2010/main" spd="med">
        <p:wipe dir="r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8B8C-63AE-8749-BFDC-6EBE90C6D662}" type="datetimeFigureOut">
              <a:rPr lang="en-US" smtClean="0"/>
              <a:t>5/22/2016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56EC-A6EE-324B-BBED-1C7D82014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49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xmlns:p14="http://schemas.microsoft.com/office/powerpoint/2010/main" spd="med">
        <p:wipe dir="r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8B8C-63AE-8749-BFDC-6EBE90C6D662}" type="datetimeFigureOut">
              <a:rPr lang="en-US" smtClean="0"/>
              <a:t>5/22/2016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56EC-A6EE-324B-BBED-1C7D82014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75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xmlns:p14="http://schemas.microsoft.com/office/powerpoint/2010/main" spd="med">
        <p:wipe dir="r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8B8C-63AE-8749-BFDC-6EBE90C6D662}" type="datetimeFigureOut">
              <a:rPr lang="en-US" smtClean="0"/>
              <a:t>5/22/2016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56EC-A6EE-324B-BBED-1C7D82014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70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xmlns:p14="http://schemas.microsoft.com/office/powerpoint/2010/main" spd="med">
        <p:wipe dir="r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8B8C-63AE-8749-BFDC-6EBE90C6D662}" type="datetimeFigureOut">
              <a:rPr lang="en-US" smtClean="0"/>
              <a:t>5/22/2016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56EC-A6EE-324B-BBED-1C7D82014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29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xmlns:p14="http://schemas.microsoft.com/office/powerpoint/2010/main" spd="med">
        <p:wipe dir="r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8B8C-63AE-8749-BFDC-6EBE90C6D662}" type="datetimeFigureOut">
              <a:rPr lang="en-US" smtClean="0"/>
              <a:t>5/22/2016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56EC-A6EE-324B-BBED-1C7D82014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xmlns:p14="http://schemas.microsoft.com/office/powerpoint/2010/main" spd="med">
        <p:wipe dir="r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8B8C-63AE-8749-BFDC-6EBE90C6D662}" type="datetimeFigureOut">
              <a:rPr lang="en-US" smtClean="0"/>
              <a:t>5/22/2016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56EC-A6EE-324B-BBED-1C7D82014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xmlns:p14="http://schemas.microsoft.com/office/powerpoint/2010/main" spd="med">
        <p:wipe dir="r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8B8C-63AE-8749-BFDC-6EBE90C6D662}" type="datetimeFigureOut">
              <a:rPr lang="en-US" smtClean="0"/>
              <a:t>5/22/2016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56EC-A6EE-324B-BBED-1C7D82014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0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xmlns:p14="http://schemas.microsoft.com/office/powerpoint/2010/main" spd="med">
        <p:wipe dir="r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8B8C-63AE-8749-BFDC-6EBE90C6D662}" type="datetimeFigureOut">
              <a:rPr lang="en-US" smtClean="0"/>
              <a:t>5/22/2016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56EC-A6EE-324B-BBED-1C7D82014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74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xmlns:p14="http://schemas.microsoft.com/office/powerpoint/2010/main" spd="med">
        <p:wipe dir="r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is Church—Our Family_c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48B8C-63AE-8749-BFDC-6EBE90C6D662}" type="datetimeFigureOut">
              <a:rPr lang="en-US" smtClean="0"/>
              <a:t>5/22/2016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456EC-A6EE-324B-BBED-1C7D82014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117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xmlns:p14="http://schemas.microsoft.com/office/powerpoint/2010/main" spd="med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Cambria"/>
          <a:ea typeface="+mj-ea"/>
          <a:cs typeface="Cambr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1" kern="1200">
          <a:solidFill>
            <a:schemeClr val="tx1"/>
          </a:solidFill>
          <a:latin typeface="Cambria"/>
          <a:ea typeface="+mn-ea"/>
          <a:cs typeface="Cambr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1" kern="1200">
          <a:solidFill>
            <a:schemeClr val="tx1"/>
          </a:solidFill>
          <a:latin typeface="Cambria"/>
          <a:ea typeface="+mn-ea"/>
          <a:cs typeface="Cambr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1" kern="1200">
          <a:solidFill>
            <a:schemeClr val="tx1"/>
          </a:solidFill>
          <a:latin typeface="Cambria"/>
          <a:ea typeface="+mn-ea"/>
          <a:cs typeface="Cambr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1" kern="1200">
          <a:solidFill>
            <a:schemeClr val="tx1"/>
          </a:solidFill>
          <a:latin typeface="Cambria"/>
          <a:ea typeface="+mn-ea"/>
          <a:cs typeface="Cambr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1" kern="1200">
          <a:solidFill>
            <a:schemeClr val="tx1"/>
          </a:solidFill>
          <a:latin typeface="Cambria"/>
          <a:ea typeface="+mn-ea"/>
          <a:cs typeface="Cambr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67018"/>
            <a:ext cx="8229600" cy="910695"/>
          </a:xfrm>
        </p:spPr>
        <p:txBody>
          <a:bodyPr/>
          <a:lstStyle/>
          <a:p>
            <a:r>
              <a:rPr lang="en-US" dirty="0"/>
              <a:t>Ecclesiastes 4:9–12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8667" y="1077713"/>
            <a:ext cx="834813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baseline="30000" dirty="0">
                <a:latin typeface="Cambria"/>
                <a:cs typeface="Cambria"/>
              </a:rPr>
              <a:t>9</a:t>
            </a:r>
            <a:r>
              <a:rPr lang="en-US" sz="2800" b="1" dirty="0">
                <a:latin typeface="Cambria"/>
                <a:cs typeface="Cambria"/>
              </a:rPr>
              <a:t> Two are better than one, because they have a good reward for their toil. </a:t>
            </a:r>
            <a:r>
              <a:rPr lang="en-US" sz="2800" b="1" baseline="30000" dirty="0">
                <a:latin typeface="Cambria"/>
                <a:cs typeface="Cambria"/>
              </a:rPr>
              <a:t>10</a:t>
            </a:r>
            <a:r>
              <a:rPr lang="en-US" sz="2800" b="1" dirty="0">
                <a:latin typeface="Cambria"/>
                <a:cs typeface="Cambria"/>
              </a:rPr>
              <a:t> For if they fall, one will lift up his fellow. But woe to him who is alone when he falls and has not another to lift him up! </a:t>
            </a:r>
            <a:r>
              <a:rPr lang="en-US" sz="2800" b="1" baseline="30000" dirty="0">
                <a:latin typeface="Cambria"/>
                <a:cs typeface="Cambria"/>
              </a:rPr>
              <a:t>11</a:t>
            </a:r>
            <a:r>
              <a:rPr lang="en-US" sz="2800" b="1" dirty="0">
                <a:latin typeface="Cambria"/>
                <a:cs typeface="Cambria"/>
              </a:rPr>
              <a:t> Again, if two lie together, they keep warm, but how can one keep warm alone? </a:t>
            </a:r>
            <a:r>
              <a:rPr lang="en-US" sz="2800" b="1" baseline="30000" dirty="0">
                <a:latin typeface="Cambria"/>
                <a:cs typeface="Cambria"/>
              </a:rPr>
              <a:t>12</a:t>
            </a:r>
            <a:r>
              <a:rPr lang="en-US" sz="2800" b="1" dirty="0">
                <a:latin typeface="Cambria"/>
                <a:cs typeface="Cambria"/>
              </a:rPr>
              <a:t> And though a man might prevail against one who is alone, two will withstand him—a threefold cord is not quickly broken. </a:t>
            </a:r>
          </a:p>
        </p:txBody>
      </p:sp>
    </p:spTree>
    <p:extLst>
      <p:ext uri="{BB962C8B-B14F-4D97-AF65-F5344CB8AC3E}">
        <p14:creationId xmlns:p14="http://schemas.microsoft.com/office/powerpoint/2010/main" val="420722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xmlns:p14="http://schemas.microsoft.com/office/powerpoint/2010/main" spd="med">
        <p:wipe dir="r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567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xmlns:p14="http://schemas.microsoft.com/office/powerpoint/2010/main" spd="med">
        <p:wipe dir="r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019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xmlns:p14="http://schemas.microsoft.com/office/powerpoint/2010/main" spd="med">
        <p:wipe dir="r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amwor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70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xmlns:p14="http://schemas.microsoft.com/office/powerpoint/2010/main" spd="med">
        <p:wipe dir="r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Teamwork is a necessity.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Ecclesiastes 4:9–12</a:t>
            </a:r>
          </a:p>
        </p:txBody>
      </p:sp>
    </p:spTree>
    <p:extLst>
      <p:ext uri="{BB962C8B-B14F-4D97-AF65-F5344CB8AC3E}">
        <p14:creationId xmlns:p14="http://schemas.microsoft.com/office/powerpoint/2010/main" val="94802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xmlns:p14="http://schemas.microsoft.com/office/powerpoint/2010/main" spd="med">
        <p:wipe dir="r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27792"/>
            <a:ext cx="9147551" cy="612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73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xmlns:p14="http://schemas.microsoft.com/office/powerpoint/2010/main" spd="med">
        <p:wipe dir="r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Teamwork is a necessity.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 Corinthians 12:20–28</a:t>
            </a:r>
          </a:p>
          <a:p>
            <a:r>
              <a:rPr lang="en-US" dirty="0"/>
              <a:t>Ephesians 4:11–13</a:t>
            </a:r>
          </a:p>
          <a:p>
            <a:r>
              <a:rPr lang="en-US" dirty="0"/>
              <a:t>2 Timothy 4:14–18</a:t>
            </a:r>
          </a:p>
          <a:p>
            <a:r>
              <a:rPr lang="en-US" dirty="0"/>
              <a:t>Hebrews 10:24–25</a:t>
            </a:r>
          </a:p>
        </p:txBody>
      </p:sp>
    </p:spTree>
    <p:extLst>
      <p:ext uri="{BB962C8B-B14F-4D97-AF65-F5344CB8AC3E}">
        <p14:creationId xmlns:p14="http://schemas.microsoft.com/office/powerpoint/2010/main" val="96299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xmlns:p14="http://schemas.microsoft.com/office/powerpoint/2010/main" spd="med">
        <p:wipe dir="r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Teamwork makes us successful spiritually.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improves our worship.</a:t>
            </a:r>
          </a:p>
          <a:p>
            <a:pPr lvl="1"/>
            <a:r>
              <a:rPr lang="en-US" dirty="0"/>
              <a:t>Acts 2:42–44</a:t>
            </a:r>
          </a:p>
          <a:p>
            <a:pPr lvl="1"/>
            <a:r>
              <a:rPr lang="en-US" dirty="0"/>
              <a:t>Acts 12:5; 4:23–24, 31; 13:3</a:t>
            </a:r>
          </a:p>
          <a:p>
            <a:pPr lvl="1"/>
            <a:r>
              <a:rPr lang="en-US" dirty="0"/>
              <a:t>Ephesians 5:19; Colossians 3:16</a:t>
            </a:r>
          </a:p>
          <a:p>
            <a:pPr lvl="1"/>
            <a:r>
              <a:rPr lang="en-US" dirty="0"/>
              <a:t>1 Corinthians 10:16–17</a:t>
            </a:r>
          </a:p>
        </p:txBody>
      </p:sp>
    </p:spTree>
    <p:extLst>
      <p:ext uri="{BB962C8B-B14F-4D97-AF65-F5344CB8AC3E}">
        <p14:creationId xmlns:p14="http://schemas.microsoft.com/office/powerpoint/2010/main" val="220822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xmlns:p14="http://schemas.microsoft.com/office/powerpoint/2010/main" spd="med">
        <p:wipe dir="r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Teamwork makes us successful spiritually.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improves our work.</a:t>
            </a:r>
          </a:p>
          <a:p>
            <a:pPr lvl="1"/>
            <a:r>
              <a:rPr lang="en-US" dirty="0"/>
              <a:t>1 Corinthians 3:6–9</a:t>
            </a:r>
          </a:p>
          <a:p>
            <a:pPr lvl="1"/>
            <a:r>
              <a:rPr lang="en-US" dirty="0"/>
              <a:t>Ephesians 4:15–16</a:t>
            </a:r>
          </a:p>
          <a:p>
            <a:pPr lvl="1"/>
            <a:r>
              <a:rPr lang="en-US" dirty="0"/>
              <a:t>Galatians 6:1–2</a:t>
            </a:r>
          </a:p>
          <a:p>
            <a:pPr lvl="1"/>
            <a:r>
              <a:rPr lang="en-US" dirty="0"/>
              <a:t>2 Thessalonians 3:14–15</a:t>
            </a:r>
          </a:p>
        </p:txBody>
      </p:sp>
    </p:spTree>
    <p:extLst>
      <p:ext uri="{BB962C8B-B14F-4D97-AF65-F5344CB8AC3E}">
        <p14:creationId xmlns:p14="http://schemas.microsoft.com/office/powerpoint/2010/main" val="33996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xmlns:p14="http://schemas.microsoft.com/office/powerpoint/2010/main" spd="med">
        <p:wipe dir="r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Every Christian is a member of the team.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Romans 12:4–8</a:t>
            </a:r>
          </a:p>
          <a:p>
            <a:r>
              <a:rPr lang="en-US" dirty="0"/>
              <a:t>1 Peter 4:10–11</a:t>
            </a:r>
          </a:p>
          <a:p>
            <a:r>
              <a:rPr lang="en-US"/>
              <a:t>Ephesians 2:8–10</a:t>
            </a:r>
          </a:p>
        </p:txBody>
      </p:sp>
    </p:spTree>
    <p:extLst>
      <p:ext uri="{BB962C8B-B14F-4D97-AF65-F5344CB8AC3E}">
        <p14:creationId xmlns:p14="http://schemas.microsoft.com/office/powerpoint/2010/main" val="161646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xmlns:p14="http://schemas.microsoft.com/office/powerpoint/2010/main" spd="med">
        <p:wipe dir="r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183</Words>
  <Application>Microsoft Office PowerPoint</Application>
  <PresentationFormat>On-screen Show (4:3)</PresentationFormat>
  <Paragraphs>25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Cambria</vt:lpstr>
      <vt:lpstr>Office Theme</vt:lpstr>
      <vt:lpstr>Ecclesiastes 4:9–12</vt:lpstr>
      <vt:lpstr>PowerPoint Presentation</vt:lpstr>
      <vt:lpstr>PowerPoint Presentation</vt:lpstr>
      <vt:lpstr>Teamwork is a necessity. </vt:lpstr>
      <vt:lpstr>PowerPoint Presentation</vt:lpstr>
      <vt:lpstr>Teamwork is a necessity. </vt:lpstr>
      <vt:lpstr>Teamwork makes us successful spiritually.</vt:lpstr>
      <vt:lpstr>Teamwork makes us successful spiritually.</vt:lpstr>
      <vt:lpstr>Every Christian is a member of the team.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TERRY  FRANCIS</dc:creator>
  <cp:lastModifiedBy>EastShelby</cp:lastModifiedBy>
  <cp:revision>13</cp:revision>
  <dcterms:created xsi:type="dcterms:W3CDTF">2016-01-24T12:22:12Z</dcterms:created>
  <dcterms:modified xsi:type="dcterms:W3CDTF">2016-05-22T14:01:31Z</dcterms:modified>
</cp:coreProperties>
</file>