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70" r:id="rId5"/>
    <p:sldId id="271" r:id="rId6"/>
    <p:sldId id="27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49" autoAdjust="0"/>
    <p:restoredTop sz="86447" autoAdjust="0"/>
  </p:normalViewPr>
  <p:slideViewPr>
    <p:cSldViewPr snapToGrid="0" snapToObjects="1">
      <p:cViewPr varScale="1">
        <p:scale>
          <a:sx n="56" d="100"/>
          <a:sy n="56" d="100"/>
        </p:scale>
        <p:origin x="-120" y="-8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C0BDB-A927-B349-B1E0-768FD15C4340}" type="datetimeFigureOut">
              <a:rPr lang="en-US" smtClean="0"/>
              <a:t>4/10/16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D2C13-301A-8947-A8FF-7B6116744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2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D2C13-301A-8947-A8FF-7B6116744B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87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4/10/16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5081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4/10/16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8224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4/10/16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5212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4/10/16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2211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4/10/16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5744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4/10/16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34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4/10/16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1223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4/10/16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2485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4/10/16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6833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4/10/16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1631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4/10/16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80453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hilippians_1-title-3-still-4x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350"/>
            <a:ext cx="9152467" cy="700043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8C868-6A00-1A4A-9312-C339D0B82926}" type="datetimeFigureOut">
              <a:rPr lang="en-US" smtClean="0"/>
              <a:t>4/10/16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5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5987"/>
          </a:xfrm>
        </p:spPr>
        <p:txBody>
          <a:bodyPr/>
          <a:lstStyle/>
          <a:p>
            <a:r>
              <a:rPr lang="en-US" dirty="0" smtClean="0"/>
              <a:t>Philippians 4:4–7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27794"/>
            <a:ext cx="82296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>
                <a:solidFill>
                  <a:srgbClr val="FFFFFF"/>
                </a:solidFill>
              </a:rPr>
              <a:t>4</a:t>
            </a:r>
            <a:r>
              <a:rPr lang="en-US" sz="3600" b="1" dirty="0" smtClean="0">
                <a:solidFill>
                  <a:srgbClr val="FFFFFF"/>
                </a:solidFill>
              </a:rPr>
              <a:t> </a:t>
            </a:r>
            <a:r>
              <a:rPr lang="en-US" sz="3600" b="1" dirty="0">
                <a:solidFill>
                  <a:srgbClr val="FFFFFF"/>
                </a:solidFill>
              </a:rPr>
              <a:t>Rejoice in the Lord always; again I will say, rejoice. </a:t>
            </a:r>
            <a:r>
              <a:rPr lang="en-US" sz="3600" b="1" baseline="30000" dirty="0">
                <a:solidFill>
                  <a:srgbClr val="FFFFFF"/>
                </a:solidFill>
              </a:rPr>
              <a:t>5</a:t>
            </a:r>
            <a:r>
              <a:rPr lang="en-US" sz="3600" b="1" dirty="0">
                <a:solidFill>
                  <a:srgbClr val="FFFFFF"/>
                </a:solidFill>
              </a:rPr>
              <a:t> Let your reasonableness be known to everyone. The Lord is at hand; </a:t>
            </a:r>
            <a:r>
              <a:rPr lang="en-US" sz="3600" b="1" baseline="30000" dirty="0">
                <a:solidFill>
                  <a:srgbClr val="FFFFFF"/>
                </a:solidFill>
              </a:rPr>
              <a:t>6</a:t>
            </a:r>
            <a:r>
              <a:rPr lang="en-US" sz="3600" b="1" dirty="0">
                <a:solidFill>
                  <a:srgbClr val="FFFFFF"/>
                </a:solidFill>
              </a:rPr>
              <a:t> do not be anxious about anything, but in everything by prayer and supplication with thanksgiving let your requests be made known to God. </a:t>
            </a:r>
            <a:r>
              <a:rPr lang="en-US" sz="3600" b="1" baseline="30000" dirty="0">
                <a:solidFill>
                  <a:srgbClr val="FFFFFF"/>
                </a:solidFill>
              </a:rPr>
              <a:t>7</a:t>
            </a:r>
            <a:r>
              <a:rPr lang="en-US" sz="3600" b="1" dirty="0">
                <a:solidFill>
                  <a:srgbClr val="FFFFFF"/>
                </a:solidFill>
              </a:rPr>
              <a:t> And the peace of God, which surpasses all understanding, will guard your hearts and your minds in Christ Jesus. </a:t>
            </a:r>
          </a:p>
        </p:txBody>
      </p:sp>
    </p:spTree>
    <p:extLst>
      <p:ext uri="{BB962C8B-B14F-4D97-AF65-F5344CB8AC3E}">
        <p14:creationId xmlns:p14="http://schemas.microsoft.com/office/powerpoint/2010/main" val="78690222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355784"/>
      </p:ext>
    </p:extLst>
  </p:cSld>
  <p:clrMapOvr>
    <a:masterClrMapping/>
  </p:clrMapOvr>
  <p:transition xmlns:p14="http://schemas.microsoft.com/office/powerpoint/2010/main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hilippians_4-title-2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350"/>
            <a:ext cx="9152467" cy="686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104080"/>
      </p:ext>
    </p:extLst>
  </p:cSld>
  <p:clrMapOvr>
    <a:masterClrMapping/>
  </p:clrMapOvr>
  <p:transition xmlns:p14="http://schemas.microsoft.com/office/powerpoint/2010/main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mind of many virtues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virtue of standing fast (4:1).</a:t>
            </a:r>
          </a:p>
          <a:p>
            <a:r>
              <a:rPr lang="en-US" dirty="0" smtClean="0"/>
              <a:t>The virtue of harmony (4:2–3).</a:t>
            </a:r>
          </a:p>
          <a:p>
            <a:r>
              <a:rPr lang="en-US" dirty="0" smtClean="0"/>
              <a:t>The virtue of joy and prayer (4:4–7).</a:t>
            </a:r>
          </a:p>
          <a:p>
            <a:r>
              <a:rPr lang="en-US" dirty="0" smtClean="0"/>
              <a:t>The virtue of right thinking (4:8–9).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24126"/>
      </p:ext>
    </p:extLst>
  </p:cSld>
  <p:clrMapOvr>
    <a:masterClrMapping/>
  </p:clrMapOvr>
  <p:transition xmlns:p14="http://schemas.microsoft.com/office/powerpoint/2010/main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the Philippians’ gift.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begin with contentment (4:10–13).</a:t>
            </a:r>
          </a:p>
          <a:p>
            <a:r>
              <a:rPr lang="en-US" dirty="0" smtClean="0"/>
              <a:t>Thanks for the fellowship he had with the Philippians (4:14–16).</a:t>
            </a:r>
          </a:p>
          <a:p>
            <a:r>
              <a:rPr lang="en-US" dirty="0" smtClean="0"/>
              <a:t>Thanks for Paul’s needs being supplied </a:t>
            </a:r>
            <a:br>
              <a:rPr lang="en-US" dirty="0" smtClean="0"/>
            </a:br>
            <a:r>
              <a:rPr lang="en-US" dirty="0" smtClean="0"/>
              <a:t>(4:17–20).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615814"/>
      </p:ext>
    </p:extLst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learn</a:t>
            </a:r>
            <a:r>
              <a:rPr lang="is-IS" dirty="0" smtClean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must stand firm. </a:t>
            </a:r>
          </a:p>
          <a:p>
            <a:r>
              <a:rPr lang="en-US" dirty="0" smtClean="0"/>
              <a:t>We need to be united and seek peace. </a:t>
            </a:r>
          </a:p>
          <a:p>
            <a:r>
              <a:rPr lang="en-US" dirty="0" smtClean="0"/>
              <a:t>Rejoice!</a:t>
            </a:r>
          </a:p>
          <a:p>
            <a:r>
              <a:rPr lang="en-US" dirty="0" smtClean="0"/>
              <a:t>Don’t worry. Pray!</a:t>
            </a:r>
          </a:p>
          <a:p>
            <a:r>
              <a:rPr lang="en-US" dirty="0" smtClean="0"/>
              <a:t>Start thinking right. </a:t>
            </a:r>
          </a:p>
          <a:p>
            <a:r>
              <a:rPr lang="en-US" dirty="0" smtClean="0"/>
              <a:t>Be content.</a:t>
            </a:r>
          </a:p>
          <a:p>
            <a:r>
              <a:rPr lang="en-US" dirty="0" smtClean="0"/>
              <a:t>Be generous.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85329"/>
      </p:ext>
    </p:extLst>
  </p:cSld>
  <p:clrMapOvr>
    <a:masterClrMapping/>
  </p:clrMapOvr>
  <p:transition xmlns:p14="http://schemas.microsoft.com/office/powerpoint/2010/main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7499040"/>
      </p:ext>
    </p:extLst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218</Words>
  <Application>Microsoft Macintosh PowerPoint</Application>
  <PresentationFormat>On-screen Show (4:3)</PresentationFormat>
  <Paragraphs>20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Philippians 4:4–7</vt:lpstr>
      <vt:lpstr>PowerPoint Presentation</vt:lpstr>
      <vt:lpstr>PowerPoint Presentation</vt:lpstr>
      <vt:lpstr>A mind of many virtues</vt:lpstr>
      <vt:lpstr>Thanks for the Philippians’ gift.</vt:lpstr>
      <vt:lpstr>What do we learn…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TERRY  FRANCIS</cp:lastModifiedBy>
  <cp:revision>10</cp:revision>
  <dcterms:created xsi:type="dcterms:W3CDTF">2016-01-10T13:18:28Z</dcterms:created>
  <dcterms:modified xsi:type="dcterms:W3CDTF">2016-04-10T12:19:01Z</dcterms:modified>
</cp:coreProperties>
</file>