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4" r:id="rId4"/>
    <p:sldId id="258" r:id="rId5"/>
    <p:sldId id="259" r:id="rId6"/>
    <p:sldId id="262" r:id="rId7"/>
    <p:sldId id="263" r:id="rId8"/>
    <p:sldId id="26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 autoAdjust="0"/>
    <p:restoredTop sz="86450" autoAdjust="0"/>
  </p:normalViewPr>
  <p:slideViewPr>
    <p:cSldViewPr>
      <p:cViewPr varScale="1">
        <p:scale>
          <a:sx n="84" d="100"/>
          <a:sy n="84" d="100"/>
        </p:scale>
        <p:origin x="96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E1C0B-BC3D-42CD-887D-446FB96684BD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ECE28-86A3-423A-8989-828B8E8DF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62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E721-ED31-4D0F-B342-93F27B456019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97D-E9E1-4466-84B5-1806C02D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70383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E721-ED31-4D0F-B342-93F27B456019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97D-E9E1-4466-84B5-1806C02D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2056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E721-ED31-4D0F-B342-93F27B456019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97D-E9E1-4466-84B5-1806C02D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24091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E721-ED31-4D0F-B342-93F27B456019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97D-E9E1-4466-84B5-1806C02D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384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E721-ED31-4D0F-B342-93F27B456019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97D-E9E1-4466-84B5-1806C02D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5139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E721-ED31-4D0F-B342-93F27B456019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97D-E9E1-4466-84B5-1806C02D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18994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E721-ED31-4D0F-B342-93F27B456019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97D-E9E1-4466-84B5-1806C02D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9833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E721-ED31-4D0F-B342-93F27B456019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97D-E9E1-4466-84B5-1806C02D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17139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E721-ED31-4D0F-B342-93F27B456019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97D-E9E1-4466-84B5-1806C02D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15720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E721-ED31-4D0F-B342-93F27B456019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97D-E9E1-4466-84B5-1806C02D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07588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E721-ED31-4D0F-B342-93F27B456019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97D-E9E1-4466-84B5-1806C02D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10610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arty 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1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5486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54864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FE721-ED31-4D0F-B342-93F27B456019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5897D-E9E1-4466-84B5-1806C02D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7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Cambr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r>
              <a:rPr lang="en-US" dirty="0" smtClean="0"/>
              <a:t>Matthew 22:15-17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135589"/>
            <a:ext cx="5181600" cy="5493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baseline="30000" dirty="0" smtClean="0">
                <a:solidFill>
                  <a:srgbClr val="000000"/>
                </a:solidFill>
                <a:latin typeface="Cambria"/>
                <a:cs typeface="Cambria"/>
              </a:rPr>
              <a:t>15</a:t>
            </a:r>
            <a:r>
              <a:rPr lang="en-US" sz="2700" b="1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sz="2700" b="1" dirty="0">
                <a:solidFill>
                  <a:srgbClr val="000000"/>
                </a:solidFill>
                <a:latin typeface="Cambria"/>
                <a:cs typeface="Cambria"/>
              </a:rPr>
              <a:t>Then the Pharisees went and plotted how to entangle him in his words. </a:t>
            </a:r>
            <a:r>
              <a:rPr lang="en-US" sz="2700" b="1" baseline="30000" dirty="0">
                <a:solidFill>
                  <a:srgbClr val="000000"/>
                </a:solidFill>
                <a:latin typeface="Cambria"/>
                <a:cs typeface="Cambria"/>
              </a:rPr>
              <a:t>16</a:t>
            </a:r>
            <a:r>
              <a:rPr lang="en-US" sz="2700" b="1" dirty="0">
                <a:solidFill>
                  <a:srgbClr val="000000"/>
                </a:solidFill>
                <a:latin typeface="Cambria"/>
                <a:cs typeface="Cambria"/>
              </a:rPr>
              <a:t> And they sent their disciples to him, along with the </a:t>
            </a:r>
            <a:r>
              <a:rPr lang="en-US" sz="2700" b="1" dirty="0" err="1">
                <a:solidFill>
                  <a:srgbClr val="000000"/>
                </a:solidFill>
                <a:latin typeface="Cambria"/>
                <a:cs typeface="Cambria"/>
              </a:rPr>
              <a:t>Herodians</a:t>
            </a:r>
            <a:r>
              <a:rPr lang="en-US" sz="2700" b="1" dirty="0">
                <a:solidFill>
                  <a:srgbClr val="000000"/>
                </a:solidFill>
                <a:latin typeface="Cambria"/>
                <a:cs typeface="Cambria"/>
              </a:rPr>
              <a:t>, saying, “Teacher, we know that you are true and teach the way of God truthfully, and you do not care about anyone’s opinion, for you are not swayed by appearances. </a:t>
            </a:r>
            <a:r>
              <a:rPr lang="en-US" sz="2700" b="1" baseline="30000" dirty="0">
                <a:solidFill>
                  <a:srgbClr val="000000"/>
                </a:solidFill>
                <a:latin typeface="Cambria"/>
                <a:cs typeface="Cambria"/>
              </a:rPr>
              <a:t>17</a:t>
            </a:r>
            <a:r>
              <a:rPr lang="en-US" sz="2700" b="1" dirty="0">
                <a:solidFill>
                  <a:srgbClr val="000000"/>
                </a:solidFill>
                <a:latin typeface="Cambria"/>
                <a:cs typeface="Cambria"/>
              </a:rPr>
              <a:t> Tell us, then, what you think. Is it lawful to pay taxes to Caesar, or not?” </a:t>
            </a:r>
          </a:p>
        </p:txBody>
      </p:sp>
    </p:spTree>
    <p:extLst>
      <p:ext uri="{BB962C8B-B14F-4D97-AF65-F5344CB8AC3E}">
        <p14:creationId xmlns:p14="http://schemas.microsoft.com/office/powerpoint/2010/main" val="62827447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177415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28600"/>
            <a:ext cx="1663700" cy="2218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512" r="10390"/>
          <a:stretch/>
        </p:blipFill>
        <p:spPr>
          <a:xfrm>
            <a:off x="381000" y="228600"/>
            <a:ext cx="1758383" cy="2021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800600"/>
            <a:ext cx="1624013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3714" r="26875"/>
          <a:stretch/>
        </p:blipFill>
        <p:spPr>
          <a:xfrm>
            <a:off x="2209800" y="2514600"/>
            <a:ext cx="1807228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4648200"/>
            <a:ext cx="1676400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0861774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y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4744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Understanding the text…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Jesus is being tested (Matthew 19:3; 22:34–36). </a:t>
            </a:r>
          </a:p>
          <a:p>
            <a:r>
              <a:rPr lang="en-US" dirty="0" smtClean="0"/>
              <a:t>Matthew 22:15–17</a:t>
            </a:r>
            <a:endParaRPr lang="en-US" dirty="0"/>
          </a:p>
          <a:p>
            <a:r>
              <a:rPr lang="en-US" dirty="0" smtClean="0"/>
              <a:t>Two </a:t>
            </a:r>
            <a:r>
              <a:rPr lang="en-US" dirty="0"/>
              <a:t>parties: </a:t>
            </a:r>
          </a:p>
          <a:p>
            <a:pPr lvl="1"/>
            <a:r>
              <a:rPr lang="en-US" dirty="0" smtClean="0"/>
              <a:t>The Pharisees.</a:t>
            </a:r>
            <a:endParaRPr lang="en-US" dirty="0"/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Herodians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46807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learn three things </a:t>
            </a:r>
            <a:br>
              <a:rPr lang="en-US" dirty="0" smtClean="0"/>
            </a:br>
            <a:r>
              <a:rPr lang="en-US" dirty="0" smtClean="0"/>
              <a:t>about politics: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r>
              <a:rPr lang="en-US" dirty="0" smtClean="0"/>
              <a:t>Politics can cause division.</a:t>
            </a:r>
          </a:p>
          <a:p>
            <a:r>
              <a:rPr lang="en-US" dirty="0" smtClean="0"/>
              <a:t>Politics pose a dilemma. </a:t>
            </a:r>
          </a:p>
          <a:p>
            <a:r>
              <a:rPr lang="en-US" dirty="0" smtClean="0"/>
              <a:t>Politics can be a distraction.</a:t>
            </a:r>
          </a:p>
        </p:txBody>
      </p:sp>
    </p:spTree>
    <p:extLst>
      <p:ext uri="{BB962C8B-B14F-4D97-AF65-F5344CB8AC3E}">
        <p14:creationId xmlns:p14="http://schemas.microsoft.com/office/powerpoint/2010/main" val="303684212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do?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Matthew 22:18–22</a:t>
            </a:r>
          </a:p>
          <a:p>
            <a:r>
              <a:rPr lang="en-US" dirty="0" smtClean="0"/>
              <a:t>Give Caesar what is Caesar’s. </a:t>
            </a:r>
          </a:p>
          <a:p>
            <a:r>
              <a:rPr lang="en-US" dirty="0" smtClean="0"/>
              <a:t>Give God what is God’s.</a:t>
            </a:r>
          </a:p>
          <a:p>
            <a:pPr lvl="1"/>
            <a:r>
              <a:rPr lang="en-US" dirty="0" smtClean="0"/>
              <a:t>Genesis 1:26–27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8198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244499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155</Words>
  <Application>Microsoft Office PowerPoint</Application>
  <PresentationFormat>On-screen Show (4:3)</PresentationFormat>
  <Paragraphs>17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Cambria</vt:lpstr>
      <vt:lpstr>Office Theme</vt:lpstr>
      <vt:lpstr>Matthew 22:15-17</vt:lpstr>
      <vt:lpstr>PowerPoint Presentation</vt:lpstr>
      <vt:lpstr>PowerPoint Presentation</vt:lpstr>
      <vt:lpstr>PowerPoint Presentation</vt:lpstr>
      <vt:lpstr>Understanding the text…</vt:lpstr>
      <vt:lpstr>We learn three things  about politics:</vt:lpstr>
      <vt:lpstr>What do we do?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Matthew 22:15-22</dc:title>
  <dc:creator>Owner</dc:creator>
  <cp:lastModifiedBy>BoothR</cp:lastModifiedBy>
  <cp:revision>11</cp:revision>
  <dcterms:created xsi:type="dcterms:W3CDTF">2012-09-30T11:19:15Z</dcterms:created>
  <dcterms:modified xsi:type="dcterms:W3CDTF">2016-04-03T13:39:16Z</dcterms:modified>
</cp:coreProperties>
</file>