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3" autoAdjust="0"/>
    <p:restoredTop sz="86416" autoAdjust="0"/>
  </p:normalViewPr>
  <p:slideViewPr>
    <p:cSldViewPr snapToGrid="0" snapToObjects="1"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ge 2 template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1780"/>
            <a:ext cx="8229600" cy="373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5B66-2B2B-A844-BE03-6535360ACC18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2728-C27C-AB40-A78D-321365EF5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5:15–17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7721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15</a:t>
            </a:r>
            <a:r>
              <a:rPr lang="en-US" sz="3600" b="1" dirty="0" smtClean="0"/>
              <a:t> </a:t>
            </a:r>
            <a:r>
              <a:rPr lang="en-US" sz="3600" b="1" dirty="0"/>
              <a:t>Look carefully then how you walk, not as unwise but as wise, </a:t>
            </a:r>
            <a:r>
              <a:rPr lang="en-US" sz="3600" b="1" baseline="30000" dirty="0"/>
              <a:t>16</a:t>
            </a:r>
            <a:r>
              <a:rPr lang="en-US" sz="3600" b="1" dirty="0"/>
              <a:t> making the best use of the time, because the days are evil. </a:t>
            </a:r>
            <a:r>
              <a:rPr lang="en-US" sz="3600" b="1" baseline="30000" dirty="0"/>
              <a:t>17</a:t>
            </a:r>
            <a:r>
              <a:rPr lang="en-US" sz="3600" b="1" dirty="0"/>
              <a:t> Therefore do not be foolish, but understand what the will of the Lord is. </a:t>
            </a:r>
          </a:p>
        </p:txBody>
      </p:sp>
    </p:spTree>
    <p:extLst>
      <p:ext uri="{BB962C8B-B14F-4D97-AF65-F5344CB8AC3E}">
        <p14:creationId xmlns:p14="http://schemas.microsoft.com/office/powerpoint/2010/main" val="36252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20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trea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8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your prayer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6:6</a:t>
            </a:r>
          </a:p>
          <a:p>
            <a:r>
              <a:rPr lang="en-US" dirty="0" smtClean="0"/>
              <a:t>Hebrews 4:14–16</a:t>
            </a:r>
          </a:p>
          <a:p>
            <a:r>
              <a:rPr lang="en-US" dirty="0" smtClean="0"/>
              <a:t>Ephesians 6:18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8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Did you tell anyone about Jesus today?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Thessalonians 1:6–8</a:t>
            </a:r>
          </a:p>
          <a:p>
            <a:r>
              <a:rPr lang="en-US" dirty="0" smtClean="0"/>
              <a:t>John 1:40–42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your family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Deuteronomy 6:4–9</a:t>
            </a:r>
          </a:p>
          <a:p>
            <a:r>
              <a:rPr lang="en-US" dirty="0" smtClean="0"/>
              <a:t>Ephesians 6:4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4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you need to reconcile with someone?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5:23–24</a:t>
            </a:r>
          </a:p>
          <a:p>
            <a:r>
              <a:rPr lang="en-US" dirty="0" smtClean="0"/>
              <a:t>Matthew 18:15–17</a:t>
            </a:r>
          </a:p>
        </p:txBody>
      </p:sp>
    </p:spTree>
    <p:extLst>
      <p:ext uri="{BB962C8B-B14F-4D97-AF65-F5344CB8AC3E}">
        <p14:creationId xmlns:p14="http://schemas.microsoft.com/office/powerpoint/2010/main" val="16919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love people unconditionally?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5:43–48</a:t>
            </a:r>
          </a:p>
          <a:p>
            <a:r>
              <a:rPr lang="en-US" dirty="0" smtClean="0"/>
              <a:t>Romans 5:6–8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7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40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32</TotalTime>
  <Words>106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Ephesians 5:15–17</vt:lpstr>
      <vt:lpstr>PowerPoint Presentation</vt:lpstr>
      <vt:lpstr>PowerPoint Presentation</vt:lpstr>
      <vt:lpstr>How is your prayer life?</vt:lpstr>
      <vt:lpstr>Did you tell anyone about Jesus today?</vt:lpstr>
      <vt:lpstr>How is your family life?</vt:lpstr>
      <vt:lpstr>Do you need to reconcile with someone?</vt:lpstr>
      <vt:lpstr>Do you love people unconditionally?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8:4–6</dc:title>
  <dc:creator>TERRY  FRANCIS</dc:creator>
  <cp:lastModifiedBy>BoothR</cp:lastModifiedBy>
  <cp:revision>4</cp:revision>
  <dcterms:created xsi:type="dcterms:W3CDTF">2016-02-21T12:47:39Z</dcterms:created>
  <dcterms:modified xsi:type="dcterms:W3CDTF">2016-03-13T13:47:06Z</dcterms:modified>
</cp:coreProperties>
</file>